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61" r:id="rId2"/>
    <p:sldId id="272" r:id="rId3"/>
    <p:sldId id="273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>
      <p:cViewPr varScale="1">
        <p:scale>
          <a:sx n="109" d="100"/>
          <a:sy n="109" d="100"/>
        </p:scale>
        <p:origin x="6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6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67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28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6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0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6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3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2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1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1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06785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11560" y="4648387"/>
            <a:ext cx="5760640" cy="151691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1574 г. «Азбука» Ивана Фёдорова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«Ради </a:t>
            </a:r>
            <a:r>
              <a:rPr lang="ru-RU" sz="2800" dirty="0">
                <a:latin typeface="Georgia" panose="02040502050405020303" pitchFamily="18" charset="0"/>
              </a:rPr>
              <a:t>скорого </a:t>
            </a:r>
            <a:endParaRPr lang="ru-RU" sz="2800" dirty="0" smtClean="0">
              <a:latin typeface="Georgia" panose="02040502050405020303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младенческого научения»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53208"/>
            <a:ext cx="3384376" cy="3938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61276"/>
            <a:ext cx="3744416" cy="32168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3600869"/>
            <a:ext cx="223132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606785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11560" y="4195462"/>
            <a:ext cx="5184576" cy="211385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1634 г. «Букварь»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eorgia" panose="02040502050405020303" pitchFamily="18" charset="0"/>
              </a:rPr>
              <a:t>Василия Фёдоровича </a:t>
            </a:r>
            <a:r>
              <a:rPr lang="ru-RU" dirty="0" err="1" smtClean="0">
                <a:latin typeface="Georgia" panose="02040502050405020303" pitchFamily="18" charset="0"/>
              </a:rPr>
              <a:t>Бурцова</a:t>
            </a:r>
            <a:endParaRPr lang="ru-RU" dirty="0" smtClean="0">
              <a:latin typeface="Georgia" panose="02040502050405020303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eorgia" panose="02040502050405020303" pitchFamily="18" charset="0"/>
              </a:rPr>
              <a:t>«Начальное учение человекам, хотящим </a:t>
            </a:r>
            <a:r>
              <a:rPr lang="ru-RU" dirty="0" err="1">
                <a:latin typeface="Georgia" panose="02040502050405020303" pitchFamily="18" charset="0"/>
              </a:rPr>
              <a:t>разумети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endParaRPr lang="ru-RU" dirty="0" smtClean="0">
              <a:latin typeface="Georgia" panose="02040502050405020303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eorgia" panose="02040502050405020303" pitchFamily="18" charset="0"/>
              </a:rPr>
              <a:t>Божественного писания»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91" y="623247"/>
            <a:ext cx="4588686" cy="2877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20688"/>
            <a:ext cx="2736304" cy="3393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343" y="3480017"/>
            <a:ext cx="224352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9" y="404664"/>
            <a:ext cx="8352928" cy="606785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11560" y="4351573"/>
            <a:ext cx="4680520" cy="19577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latin typeface="Georgia" panose="02040502050405020303" pitchFamily="18" charset="0"/>
              </a:rPr>
              <a:t>1694 г</a:t>
            </a:r>
            <a:r>
              <a:rPr lang="ru-RU" sz="3000" dirty="0">
                <a:latin typeface="Georgia" panose="02040502050405020303" pitchFamily="18" charset="0"/>
              </a:rPr>
              <a:t>. </a:t>
            </a:r>
            <a:r>
              <a:rPr lang="ru-RU" sz="3000" dirty="0" smtClean="0">
                <a:latin typeface="Georgia" panose="02040502050405020303" pitchFamily="18" charset="0"/>
              </a:rPr>
              <a:t>«Букварь </a:t>
            </a:r>
            <a:r>
              <a:rPr lang="ru-RU" sz="3000" dirty="0" err="1">
                <a:latin typeface="Georgia" panose="02040502050405020303" pitchFamily="18" charset="0"/>
              </a:rPr>
              <a:t>славянороссийских</a:t>
            </a:r>
            <a:r>
              <a:rPr lang="ru-RU" sz="3000" dirty="0">
                <a:latin typeface="Georgia" panose="02040502050405020303" pitchFamily="18" charset="0"/>
              </a:rPr>
              <a:t> </a:t>
            </a:r>
            <a:r>
              <a:rPr lang="ru-RU" sz="3000" dirty="0" err="1" smtClean="0">
                <a:latin typeface="Georgia" panose="02040502050405020303" pitchFamily="18" charset="0"/>
              </a:rPr>
              <a:t>писмен</a:t>
            </a:r>
            <a:r>
              <a:rPr lang="ru-RU" sz="3000" dirty="0" smtClean="0">
                <a:latin typeface="Georgia" panose="02040502050405020303" pitchFamily="18" charset="0"/>
              </a:rPr>
              <a:t>…»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err="1" smtClean="0">
                <a:latin typeface="Georgia" panose="02040502050405020303" pitchFamily="18" charset="0"/>
              </a:rPr>
              <a:t>Кариона</a:t>
            </a:r>
            <a:r>
              <a:rPr lang="ru-RU" sz="3000" dirty="0" smtClean="0">
                <a:latin typeface="Georgia" panose="02040502050405020303" pitchFamily="18" charset="0"/>
              </a:rPr>
              <a:t> Истомина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3530"/>
            <a:ext cx="2794000" cy="36129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944" y="570831"/>
            <a:ext cx="4460813" cy="3345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906" y="3720342"/>
            <a:ext cx="223742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227</TotalTime>
  <Words>46</Words>
  <Application>Microsoft Office PowerPoint</Application>
  <PresentationFormat>Экран (4:3)</PresentationFormat>
  <Paragraphs>12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Garamond</vt:lpstr>
      <vt:lpstr>Georgia</vt:lpstr>
      <vt:lpstr>Натуральные материалы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189</cp:revision>
  <dcterms:created xsi:type="dcterms:W3CDTF">2020-06-02T08:28:12Z</dcterms:created>
  <dcterms:modified xsi:type="dcterms:W3CDTF">2024-02-22T04:06:08Z</dcterms:modified>
</cp:coreProperties>
</file>