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3" r:id="rId1"/>
  </p:sldMasterIdLst>
  <p:sldIdLst>
    <p:sldId id="316" r:id="rId2"/>
    <p:sldId id="311" r:id="rId3"/>
    <p:sldId id="312" r:id="rId4"/>
    <p:sldId id="313" r:id="rId5"/>
    <p:sldId id="314" r:id="rId6"/>
    <p:sldId id="315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4" autoAdjust="0"/>
    <p:restoredTop sz="94660"/>
  </p:normalViewPr>
  <p:slideViewPr>
    <p:cSldViewPr>
      <p:cViewPr varScale="1">
        <p:scale>
          <a:sx n="68" d="100"/>
          <a:sy n="68" d="100"/>
        </p:scale>
        <p:origin x="13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4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06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66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5600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806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104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363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89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25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2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3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47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48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43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87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74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66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4942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  <p:sldLayoutId id="2147484365" r:id="rId12"/>
    <p:sldLayoutId id="2147484366" r:id="rId13"/>
    <p:sldLayoutId id="2147484367" r:id="rId14"/>
    <p:sldLayoutId id="2147484368" r:id="rId15"/>
    <p:sldLayoutId id="2147484369" r:id="rId16"/>
    <p:sldLayoutId id="2147484370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6CB224-973E-4176-88EF-8829D839C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0F253-91BC-43EB-BF68-9880348A8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08" y="188641"/>
            <a:ext cx="8823183" cy="144015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Произведения-двойники </a:t>
            </a:r>
            <a:b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детской литературе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81240AC-A5D4-4CCA-8E8B-749784F5F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620" y="1753399"/>
            <a:ext cx="4188999" cy="33511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2899F1-64B4-47FC-AE9E-2A8BD48D2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238" y="3449957"/>
            <a:ext cx="4188999" cy="313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7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5E95B1-752D-4165-B9EA-BC5CEF375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6269B62-6B07-4942-AC43-3D490EAA6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513" y="188640"/>
            <a:ext cx="4104455" cy="43204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Доктор </a:t>
            </a:r>
            <a:r>
              <a:rPr lang="ru-RU" b="1" dirty="0" err="1">
                <a:solidFill>
                  <a:schemeClr val="bg1"/>
                </a:solidFill>
              </a:rPr>
              <a:t>Дулиттл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A1A8F-2D0B-44CF-A851-AACC022F5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513" y="908720"/>
            <a:ext cx="4104455" cy="309800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Главный герой серии детских книг английского детского писателя Хью Лофтинга. 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1920 г. вышла первая книга      о враче, который лечит людей. Но, выучив язык животных, доктор начинает лечить зверей и отправляется в Африку для помощи заболевшим обезьянкам.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0D7405-F8E9-4279-A7EB-B5508F12F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57260" y="1951726"/>
            <a:ext cx="4104455" cy="54117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Доктор </a:t>
            </a:r>
            <a:r>
              <a:rPr lang="ru-RU" dirty="0">
                <a:solidFill>
                  <a:schemeClr val="bg1"/>
                </a:solidFill>
              </a:rPr>
              <a:t>А</a:t>
            </a:r>
            <a:r>
              <a:rPr lang="ru-RU" b="1" dirty="0">
                <a:solidFill>
                  <a:schemeClr val="bg1"/>
                </a:solidFill>
              </a:rPr>
              <a:t>йболит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062E1F-70D4-4C1A-8EB1-C054A3426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16016" y="2492896"/>
            <a:ext cx="4245700" cy="417646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Персонаж нескольких произведений советского детского писателя                         Корнея Ивановича Чуковского.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В 1925 г. вышла первая книга        о враче, лечащем животных, который отправляется в Африку, чтобы помочь                               заболевшим зверятам.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Чуковский настоял, чтобы на титульном листе книги было указано, что произведение  является авторским пересказом.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C01B59-1F61-4FEB-BDC0-EBFF9D5E2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294755"/>
            <a:ext cx="1468765" cy="23009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DF2232-CC71-4F19-B42D-BCC53AEAD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881" y="106902"/>
            <a:ext cx="1133447" cy="189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8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13E8DF-1DF7-4C6B-8B52-5EA08136D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6269B62-6B07-4942-AC43-3D490EAA6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513" y="188640"/>
            <a:ext cx="4104455" cy="43204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Царство малюток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A1A8F-2D0B-44CF-A851-AACC022F5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512" y="620688"/>
            <a:ext cx="4824536" cy="3888432"/>
          </a:xfrm>
        </p:spPr>
        <p:txBody>
          <a:bodyPr>
            <a:noAutofit/>
          </a:bodyPr>
          <a:lstStyle/>
          <a:p>
            <a:pPr algn="ctr"/>
            <a:r>
              <a:rPr lang="ru-RU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1889 г. в Петербурге была выпущена книга детской писательницы              Анны Хвольсон «Царство малюток. Приключения Мурзилки и лесных человечков». Причём автор написала рассказы по изданным ранее комиксам канадского художника П. Кокса. </a:t>
            </a:r>
          </a:p>
          <a:p>
            <a:pPr algn="ctr"/>
            <a:r>
              <a:rPr lang="ru-RU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Главные герой Мурзилка и его друг Незнайка – маленькие хвастунишки     и лентяи. 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0D7405-F8E9-4279-A7EB-B5508F12F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57260" y="2420888"/>
            <a:ext cx="4104455" cy="57606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Цветочный город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062E1F-70D4-4C1A-8EB1-C054A3426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57260" y="3068960"/>
            <a:ext cx="4104456" cy="36004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</a:rPr>
              <a:t>В 1953 г. вышла в свет первая книга из серии                           «Приключения Незнайки и его друзей» детского писателя Николая Николаевича Носова.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</a:rPr>
              <a:t>Автор воодушевился рассказами про малюток и придумал Цветочный город, где живут коротышки - крошечные человечки, каждый из которых ростом с небольшой огурец.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44D6A4-7B68-45B6-A4FB-33F92DD62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308000"/>
            <a:ext cx="1611229" cy="23613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C271AE-C0CA-40AF-B4D3-CE6469535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679" y="127908"/>
            <a:ext cx="1439615" cy="219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4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0082B2-5FD8-4CD9-8FE0-481D1FBF9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6269B62-6B07-4942-AC43-3D490EAA6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513" y="188640"/>
            <a:ext cx="4104455" cy="43204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Пиноккио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A1A8F-2D0B-44CF-A851-AACC022F5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512" y="620688"/>
            <a:ext cx="4536503" cy="3600400"/>
          </a:xfrm>
        </p:spPr>
        <p:txBody>
          <a:bodyPr>
            <a:noAutofit/>
          </a:bodyPr>
          <a:lstStyle/>
          <a:p>
            <a:pPr algn="ctr"/>
            <a:r>
              <a:rPr lang="ru-RU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1881 г. в итальянской газете была опубликована сказка                 «Приключения Пиноккио. История деревянной куклы» детского писателя Карло Коллоди. </a:t>
            </a:r>
          </a:p>
          <a:p>
            <a:pPr algn="ctr"/>
            <a:r>
              <a:rPr lang="ru-RU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Главный герой книги - Пиноккио  (от итал. слов «сосна» и «глаз»), сделанный из дерева мальчик, нос которого увеличивался каждый раз, когда он говорил неправду. 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0D7405-F8E9-4279-A7EB-B5508F12F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57260" y="2492896"/>
            <a:ext cx="4104455" cy="57606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Буратино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062E1F-70D4-4C1A-8EB1-C054A3426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57260" y="3068960"/>
            <a:ext cx="4104456" cy="36004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100" dirty="0">
                <a:solidFill>
                  <a:schemeClr val="bg1"/>
                </a:solidFill>
              </a:rPr>
              <a:t>В 1935 г. в «Пионерской правде» началась публикация повести-сказки «Золотой ключик,         или Приключения Буратино» советского писателя           Алексея Николаевича Толстого.</a:t>
            </a:r>
          </a:p>
          <a:p>
            <a:pPr algn="ctr"/>
            <a:r>
              <a:rPr lang="ru-RU" sz="2100" dirty="0">
                <a:solidFill>
                  <a:schemeClr val="bg1"/>
                </a:solidFill>
              </a:rPr>
              <a:t>Автор писал, что его произведение – это литературная обработка  итальянской сказки К. Коллоди</a:t>
            </a:r>
          </a:p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56C98B-1A94-4EF7-B530-4D81CCD1F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32" y="4364903"/>
            <a:ext cx="1853615" cy="24031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FFFA7A-05BE-4B9B-BD94-98245DF28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751" y="108011"/>
            <a:ext cx="1879625" cy="24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4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65105A-B574-436A-BCCE-5548D5262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6269B62-6B07-4942-AC43-3D490EAA6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513" y="188640"/>
            <a:ext cx="4392487" cy="43204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Страна Оз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A1A8F-2D0B-44CF-A851-AACC022F5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512" y="620688"/>
            <a:ext cx="4536503" cy="3312368"/>
          </a:xfrm>
        </p:spPr>
        <p:txBody>
          <a:bodyPr>
            <a:noAutofit/>
          </a:bodyPr>
          <a:lstStyle/>
          <a:p>
            <a:pPr algn="ctr"/>
            <a:r>
              <a:rPr lang="ru-RU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1900 г. вышла книга «Удивительный волшебник из страны Оз» американского писателя Лаймена Фрэнка </a:t>
            </a:r>
            <a:r>
              <a:rPr lang="ru-RU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Баума</a:t>
            </a:r>
            <a:r>
              <a:rPr lang="ru-RU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Сирота Дороти живёт в Канзасе с дядей, тётей и пёсиком </a:t>
            </a:r>
            <a:r>
              <a:rPr lang="ru-RU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Тото</a:t>
            </a:r>
            <a:r>
              <a:rPr lang="ru-RU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Однажды циклон поднимает домик вместе с Дороти и </a:t>
            </a:r>
            <a:r>
              <a:rPr lang="ru-RU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Тото</a:t>
            </a:r>
            <a:r>
              <a:rPr lang="ru-RU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переносит его в волшебную страну Оз.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0D7405-F8E9-4279-A7EB-B5508F12F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6016" y="2132855"/>
            <a:ext cx="4245700" cy="71738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Изумрудный город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062E1F-70D4-4C1A-8EB1-C054A3426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57260" y="2852936"/>
            <a:ext cx="4104456" cy="381642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100" dirty="0">
                <a:solidFill>
                  <a:schemeClr val="bg1"/>
                </a:solidFill>
              </a:rPr>
              <a:t>В 1939 г. вышла сказочная повесть «Волшебник Изумрудного города»       детского писателя Александра </a:t>
            </a:r>
            <a:r>
              <a:rPr lang="ru-RU" sz="2100" dirty="0" err="1">
                <a:solidFill>
                  <a:schemeClr val="bg1"/>
                </a:solidFill>
              </a:rPr>
              <a:t>Мелентьевича</a:t>
            </a:r>
            <a:r>
              <a:rPr lang="ru-RU" sz="2100" dirty="0">
                <a:solidFill>
                  <a:schemeClr val="bg1"/>
                </a:solidFill>
              </a:rPr>
              <a:t> Волкова.</a:t>
            </a:r>
          </a:p>
          <a:p>
            <a:pPr algn="ctr"/>
            <a:r>
              <a:rPr lang="ru-RU" sz="2100" dirty="0">
                <a:solidFill>
                  <a:schemeClr val="bg1"/>
                </a:solidFill>
              </a:rPr>
              <a:t>Автор сразу указал, что в основе сказки лежит произведение  </a:t>
            </a:r>
            <a:r>
              <a:rPr lang="ru-RU" sz="2100" dirty="0" err="1">
                <a:solidFill>
                  <a:schemeClr val="bg1"/>
                </a:solidFill>
              </a:rPr>
              <a:t>Л.Ф</a:t>
            </a:r>
            <a:r>
              <a:rPr lang="ru-RU" sz="2100" dirty="0">
                <a:solidFill>
                  <a:schemeClr val="bg1"/>
                </a:solidFill>
              </a:rPr>
              <a:t>. </a:t>
            </a:r>
            <a:r>
              <a:rPr lang="ru-RU" sz="2100" dirty="0" err="1">
                <a:solidFill>
                  <a:schemeClr val="bg1"/>
                </a:solidFill>
              </a:rPr>
              <a:t>Баума</a:t>
            </a:r>
            <a:r>
              <a:rPr lang="ru-RU" sz="2100" dirty="0">
                <a:solidFill>
                  <a:schemeClr val="bg1"/>
                </a:solidFill>
              </a:rPr>
              <a:t>. Но в 1959 г. «Волшебник» вышел уже полностью переработанный,       а позднее свет увидели пять авторских продолжений повести.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C02532-DA90-42D3-A076-F753A9762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083" y="3935753"/>
            <a:ext cx="1787313" cy="27372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FD5B21-C82F-4614-9371-B51C8C9D5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1" y="107141"/>
            <a:ext cx="1753194" cy="22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DAC7D3-871F-4435-B4D6-B8DB53135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6269B62-6B07-4942-AC43-3D490EAA6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513" y="188640"/>
            <a:ext cx="4104455" cy="43204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Джинн из кувшина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A1A8F-2D0B-44CF-A851-AACC022F5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513" y="620688"/>
            <a:ext cx="4248471" cy="3672408"/>
          </a:xfrm>
        </p:spPr>
        <p:txBody>
          <a:bodyPr>
            <a:noAutofit/>
          </a:bodyPr>
          <a:lstStyle/>
          <a:p>
            <a:pPr algn="ctr"/>
            <a:r>
              <a:rPr lang="ru-RU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1900 г. вышла сказка «Медный кувшин» британского писателя-юмориста Томаса </a:t>
            </a:r>
            <a:r>
              <a:rPr lang="ru-RU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Энсти</a:t>
            </a:r>
            <a:r>
              <a:rPr lang="ru-RU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Гатри</a:t>
            </a:r>
            <a:r>
              <a:rPr lang="ru-RU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переработал одну из сказок сборника «1000 и 1 ночь», осовременив её: молодой клерк покупает на аукционе старый кувшин, откуда появляется почтенный старец в халате – джинн, исполняющий желания.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0D7405-F8E9-4279-A7EB-B5508F12F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69228" y="1996140"/>
            <a:ext cx="4392487" cy="49675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Старик Хоттабыч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062E1F-70D4-4C1A-8EB1-C054A3426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27984" y="2562788"/>
            <a:ext cx="4533732" cy="410657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100" dirty="0">
                <a:solidFill>
                  <a:schemeClr val="bg1"/>
                </a:solidFill>
              </a:rPr>
              <a:t>В 1938 г. вышла повесть-сказка Лазаря </a:t>
            </a:r>
            <a:r>
              <a:rPr lang="ru-RU" sz="2100" dirty="0" err="1">
                <a:solidFill>
                  <a:schemeClr val="bg1"/>
                </a:solidFill>
              </a:rPr>
              <a:t>Лагина</a:t>
            </a:r>
            <a:r>
              <a:rPr lang="ru-RU" sz="2100" dirty="0">
                <a:solidFill>
                  <a:schemeClr val="bg1"/>
                </a:solidFill>
              </a:rPr>
              <a:t> «Старик Хоттабыч» - о приключениях пионера </a:t>
            </a:r>
            <a:r>
              <a:rPr lang="ru-RU" sz="2100" dirty="0" err="1">
                <a:solidFill>
                  <a:schemeClr val="bg1"/>
                </a:solidFill>
              </a:rPr>
              <a:t>Вольки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Костылькова</a:t>
            </a:r>
            <a:r>
              <a:rPr lang="ru-RU" sz="2100" dirty="0">
                <a:solidFill>
                  <a:schemeClr val="bg1"/>
                </a:solidFill>
              </a:rPr>
              <a:t>, обнаружившего кувшин с джинном - </a:t>
            </a:r>
            <a:r>
              <a:rPr lang="ru-RU" sz="2100" dirty="0" err="1">
                <a:solidFill>
                  <a:schemeClr val="bg1"/>
                </a:solidFill>
              </a:rPr>
              <a:t>Гассаном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Абдуррахманом</a:t>
            </a:r>
            <a:r>
              <a:rPr lang="ru-RU" sz="2100" dirty="0">
                <a:solidFill>
                  <a:schemeClr val="bg1"/>
                </a:solidFill>
              </a:rPr>
              <a:t> ибн </a:t>
            </a:r>
            <a:r>
              <a:rPr lang="ru-RU" sz="2100" dirty="0" err="1">
                <a:solidFill>
                  <a:schemeClr val="bg1"/>
                </a:solidFill>
              </a:rPr>
              <a:t>Хоттабом</a:t>
            </a:r>
            <a:r>
              <a:rPr lang="ru-RU" sz="21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100" dirty="0">
                <a:solidFill>
                  <a:schemeClr val="bg1"/>
                </a:solidFill>
              </a:rPr>
              <a:t>Дочь </a:t>
            </a:r>
            <a:r>
              <a:rPr lang="ru-RU" sz="2100" dirty="0" err="1">
                <a:solidFill>
                  <a:schemeClr val="bg1"/>
                </a:solidFill>
              </a:rPr>
              <a:t>Лагина</a:t>
            </a:r>
            <a:r>
              <a:rPr lang="ru-RU" sz="2100" dirty="0">
                <a:solidFill>
                  <a:schemeClr val="bg1"/>
                </a:solidFill>
              </a:rPr>
              <a:t> говорила, что сюжет был придуман на основе книги британского писателя, которую подарили отцу в 1916 г., хотя сам автор указывал, что основывался на сказке о рыбаке из «1000 и 1 ночи».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049014-96B5-41AC-9E5A-17923E0A6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43" y="4391921"/>
            <a:ext cx="1584176" cy="23211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9128CA-527B-4870-AFFE-8FE7C3AF4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5" y="54038"/>
            <a:ext cx="1259173" cy="194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2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523</TotalTime>
  <Words>534</Words>
  <Application>Microsoft Office PowerPoint</Application>
  <PresentationFormat>Экран (4:3)</PresentationFormat>
  <Paragraphs>32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Bookman Old Style</vt:lpstr>
      <vt:lpstr>Rockwell</vt:lpstr>
      <vt:lpstr>Damask</vt:lpstr>
      <vt:lpstr>Произведения-двойники  в детской литературе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Ру Ри</cp:lastModifiedBy>
  <cp:revision>383</cp:revision>
  <dcterms:created xsi:type="dcterms:W3CDTF">2020-06-02T08:28:12Z</dcterms:created>
  <dcterms:modified xsi:type="dcterms:W3CDTF">2025-01-12T09:36:01Z</dcterms:modified>
</cp:coreProperties>
</file>