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9" r:id="rId1"/>
  </p:sldMasterIdLst>
  <p:sldIdLst>
    <p:sldId id="278" r:id="rId2"/>
    <p:sldId id="297" r:id="rId3"/>
    <p:sldId id="291" r:id="rId4"/>
    <p:sldId id="290" r:id="rId5"/>
    <p:sldId id="293" r:id="rId6"/>
    <p:sldId id="292" r:id="rId7"/>
    <p:sldId id="294" r:id="rId8"/>
    <p:sldId id="295" r:id="rId9"/>
    <p:sldId id="29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99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94660"/>
  </p:normalViewPr>
  <p:slideViewPr>
    <p:cSldViewPr>
      <p:cViewPr varScale="1">
        <p:scale>
          <a:sx n="109" d="100"/>
          <a:sy n="109" d="100"/>
        </p:scale>
        <p:origin x="69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C6BC1-20BA-4F55-8D39-AC665DDAA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D52A34-14FD-4567-82B9-9A2D9EC3F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60D859-5F2A-4CA6-A4CE-641ED752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01E02-1704-473A-BF2F-75656FA3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0B8069-B33D-4112-9D17-6EA88178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2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DFA9D-7AA2-474E-98C9-0262FA1B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430D45-3D71-478C-8272-D97B8C88F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ADE3E4-0861-4BD7-AB33-4CBEABA4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55802B-CA8D-43A4-BC7D-123192EA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27E50D-8585-439D-9EE8-4636A1C4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A63A14-BA7C-4498-A853-D7A035FA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FA3CB6-545A-45AE-84B5-F4F171B35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7CE79-749C-40D5-9AE0-EF7B37C9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211E6D-264D-4809-AA4B-D87E348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9FEE7C-0EAA-4A58-8896-3615E8EA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7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B87EA-71E0-4294-B557-595B9DE4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27EC0-8B68-46FF-9D9D-DFA052861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C52012-8014-453C-AD7D-1E40CE20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272184-69D1-4604-B141-63100423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0EDC1-C44F-4B07-B25A-A6FD2CE3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D48CA-029D-4D47-8E30-1E3E884D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9187DF-A964-4521-90D4-5044E428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97ABA5-4162-40CB-AC78-DBA7BFB5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9DBA2E-DAE6-49DF-B391-39ACFED19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74FC34-D018-4C38-9035-863580B5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C5FB1-EFFE-4D8A-8D3B-C9B9EC69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D905D-09B4-4C22-830D-E27BCB08E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381FB1-2D6B-4EE2-8866-5B131D79D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A63976-0381-401A-9098-6957C195C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BD1E29-3675-4BA1-95E5-4AAEFB72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2168D-9179-4ACE-B2E3-1C689D87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2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E5399-2277-47E9-947E-9953C6E2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94C0D5-BAA1-4AAE-BF73-ECDF6EA9C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67AC18-FB45-4917-93C3-9AA7EDC6D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B767E4-11CE-4F8F-ADF6-60D19203A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63F190-A601-4CDC-86AD-4F0EF68A0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B05660-1387-4EC6-84A8-4E12DB20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AF5135-6A24-439E-8400-B3E4E807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78EEF4-C034-4143-A86C-061F6354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7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8DFE2-BACB-431C-BEF1-9D5DC395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A9224C-AC54-458A-AC56-91D2769C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F0518C-321B-4210-BAFA-D9C25072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75B203-871D-4D0E-810A-7B73C10E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4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88E4F7-6625-43D9-B759-0C3C34DB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4ECBA7-B94D-4A07-8BD4-B8207AAD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A22D0D-BD81-41DB-A14A-D562F681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3AFF1-BAA8-4EBF-8AB0-8F1A2442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844CD-470F-4BB3-8862-72C0CA558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FA23A-4765-427F-B0BD-F053541C5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8A8CF6-72C0-4C54-B854-0487A5C0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8CC0A7-EBE0-4638-B451-106C7810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5AB1B7-862D-477A-879A-51487750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5AA58-F041-4592-982D-520A9D64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0BF9EB-A57B-48D8-BF65-98D6C136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4223F2-5352-422D-9574-BD765AF79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3ED95-C916-4A9B-BB11-9F654F57D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575B39-02C5-4FD0-A09F-09A4FC2B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820895-E7CC-4E2D-B35C-9D616B2D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1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627AC-3707-457D-A03C-39132D3D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9086CF-765A-4654-9692-93E4DB798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D8CA87-EA84-41DD-9E30-3D6B98A80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1919E7-B410-45CA-BCC8-94EC5B126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38987E-4615-461A-BDCE-1DCD014A5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5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096" y="613476"/>
            <a:ext cx="7056784" cy="3384376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«Рассказы </a:t>
            </a:r>
            <a:b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</a:br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Люси Синицыной, ученицы </a:t>
            </a:r>
            <a:b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</a:br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третьего класса»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043608" y="4325719"/>
            <a:ext cx="7056784" cy="1938992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Викторина </a:t>
            </a:r>
          </a:p>
          <a:p>
            <a:pPr algn="ctr"/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по книге </a:t>
            </a:r>
          </a:p>
          <a:p>
            <a:pPr algn="ctr"/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Ирины Пивоваровой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043608" y="4325719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24D946-FE7F-45D5-B645-63A7D50AA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51" y="238336"/>
            <a:ext cx="4273404" cy="638132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43A12A-1679-47D4-B29B-AA65D4CC3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8640"/>
            <a:ext cx="4121794" cy="413707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125F480-8F28-4CFA-8B4C-57C8CC63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4514359"/>
            <a:ext cx="4121794" cy="2105305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Ирина </a:t>
            </a:r>
            <a:b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Михайловна</a:t>
            </a:r>
            <a:b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Пивоварова </a:t>
            </a:r>
            <a:b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(1939-1986)</a:t>
            </a:r>
          </a:p>
        </p:txBody>
      </p:sp>
    </p:spTree>
    <p:extLst>
      <p:ext uri="{BB962C8B-B14F-4D97-AF65-F5344CB8AC3E}">
        <p14:creationId xmlns:p14="http://schemas.microsoft.com/office/powerpoint/2010/main" val="24473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13476"/>
            <a:ext cx="7992888" cy="2815524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Как звали лучшую подругу Люси Синицыной?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539552" y="3993984"/>
            <a:ext cx="7992888" cy="1938992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Люся Птицына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Люся Косицына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Люся </a:t>
            </a:r>
            <a:r>
              <a:rPr lang="ru-RU" sz="4000" b="1" spc="-50" dirty="0" err="1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Колосницына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DB1663-C3C9-4D93-A3CF-095CC05C1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63679"/>
            <a:ext cx="8167117" cy="61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13476"/>
            <a:ext cx="7992888" cy="2815524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На каком музыкальном инструменте училась играть Люся?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539552" y="3993984"/>
            <a:ext cx="7992888" cy="1938992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На скрипке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На контрабасе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На виолончели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0085"/>
            <a:ext cx="7704856" cy="66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13476"/>
            <a:ext cx="7992888" cy="2815524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Кто написал записку Люсе и подписал её </a:t>
            </a:r>
            <a:r>
              <a:rPr lang="ru-RU" sz="4800" b="1" dirty="0" err="1">
                <a:solidFill>
                  <a:srgbClr val="FF0066"/>
                </a:solidFill>
                <a:latin typeface="Georgia" panose="02040502050405020303" pitchFamily="18" charset="0"/>
              </a:rPr>
              <a:t>ЯЛО-КВО-КЫЛ</a:t>
            </a:r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539552" y="3993984"/>
            <a:ext cx="7992888" cy="1938992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Оля Клыкова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Коля Лыков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Толя Крылов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59295C-74F1-4219-AFE6-9920FE90C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04" y="152636"/>
            <a:ext cx="712879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2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13476"/>
            <a:ext cx="7992888" cy="2815524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Какую кашу не могла терпеть Люся?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539552" y="3993984"/>
            <a:ext cx="7992888" cy="1938992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Рисовую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Овсяную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Манную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35760-5CF8-48DD-8568-E8A15021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16632"/>
            <a:ext cx="5688632" cy="655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13476"/>
            <a:ext cx="7992888" cy="2815524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Как зовут собаку Люси?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539552" y="3993984"/>
            <a:ext cx="7992888" cy="1938992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Уран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Буран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Полкан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61970"/>
            <a:ext cx="7200800" cy="65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13476"/>
            <a:ext cx="7992888" cy="2815524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66"/>
                </a:solidFill>
                <a:latin typeface="Georgia" panose="02040502050405020303" pitchFamily="18" charset="0"/>
              </a:rPr>
              <a:t>Кем хотел стать Коля Лыков, когда вырастет?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539552" y="3993984"/>
            <a:ext cx="7992888" cy="1938992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Моряком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Артистом</a:t>
            </a:r>
          </a:p>
          <a:p>
            <a:pPr marL="742950" indent="-742950" algn="ctr">
              <a:buAutoNum type="arabicPeriod"/>
            </a:pPr>
            <a:r>
              <a:rPr lang="ru-RU" sz="4000" b="1" spc="-50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Лётчиком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3E54F4-61C0-4161-95B5-6A20F4D8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1" y="152116"/>
            <a:ext cx="713293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F16FE-5E49-4360-BBC1-36FFFEA5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92488"/>
          </a:xfrm>
          <a:solidFill>
            <a:srgbClr val="FFFFCC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FF0066"/>
                </a:solidFill>
                <a:latin typeface="Georgia" panose="02040502050405020303" pitchFamily="18" charset="0"/>
              </a:rPr>
              <a:t>Благодарим </a:t>
            </a:r>
            <a:br>
              <a:rPr lang="ru-RU" sz="7200" b="1" dirty="0">
                <a:solidFill>
                  <a:srgbClr val="FF0066"/>
                </a:solidFill>
                <a:latin typeface="Georgia" panose="02040502050405020303" pitchFamily="18" charset="0"/>
              </a:rPr>
            </a:br>
            <a:r>
              <a:rPr lang="ru-RU" sz="7200" b="1" dirty="0">
                <a:solidFill>
                  <a:srgbClr val="FF0066"/>
                </a:solidFill>
                <a:latin typeface="Georgia" panose="02040502050405020303" pitchFamily="18" charset="0"/>
              </a:rPr>
              <a:t>за </a:t>
            </a:r>
            <a:br>
              <a:rPr lang="ru-RU" sz="7200" b="1" dirty="0">
                <a:solidFill>
                  <a:srgbClr val="FF0066"/>
                </a:solidFill>
                <a:latin typeface="Georgia" panose="02040502050405020303" pitchFamily="18" charset="0"/>
              </a:rPr>
            </a:br>
            <a:r>
              <a:rPr lang="ru-RU" sz="7200" b="1" dirty="0">
                <a:solidFill>
                  <a:srgbClr val="FF0066"/>
                </a:solidFill>
                <a:latin typeface="Georgia" panose="02040502050405020303" pitchFamily="18" charset="0"/>
              </a:rPr>
              <a:t>внимание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043608" y="4325719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102</Words>
  <Application>Microsoft Office PowerPoint</Application>
  <PresentationFormat>Экран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Тема Office</vt:lpstr>
      <vt:lpstr>«Рассказы  Люси Синицыной, ученицы  третьего класса»</vt:lpstr>
      <vt:lpstr>Ирина  Михайловна Пивоварова  (1939-1986)</vt:lpstr>
      <vt:lpstr>Как звали лучшую подругу Люси Синицыной?</vt:lpstr>
      <vt:lpstr>На каком музыкальном инструменте училась играть Люся?</vt:lpstr>
      <vt:lpstr>Кто написал записку Люсе и подписал её ЯЛО-КВО-КЫЛ?</vt:lpstr>
      <vt:lpstr>Какую кашу не могла терпеть Люся?</vt:lpstr>
      <vt:lpstr>Как зовут собаку Люси?</vt:lpstr>
      <vt:lpstr>Кем хотел стать Коля Лыков, когда вырастет?</vt:lpstr>
      <vt:lpstr>Благодарим  за 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</cp:lastModifiedBy>
  <cp:revision>213</cp:revision>
  <dcterms:created xsi:type="dcterms:W3CDTF">2020-06-02T08:28:12Z</dcterms:created>
  <dcterms:modified xsi:type="dcterms:W3CDTF">2024-02-26T08:54:10Z</dcterms:modified>
</cp:coreProperties>
</file>