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9" r:id="rId2"/>
    <p:sldId id="277" r:id="rId3"/>
    <p:sldId id="269" r:id="rId4"/>
    <p:sldId id="270" r:id="rId5"/>
    <p:sldId id="271" r:id="rId6"/>
    <p:sldId id="274" r:id="rId7"/>
    <p:sldId id="272" r:id="rId8"/>
    <p:sldId id="273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660"/>
  </p:normalViewPr>
  <p:slideViewPr>
    <p:cSldViewPr>
      <p:cViewPr varScale="1">
        <p:scale>
          <a:sx n="68" d="100"/>
          <a:sy n="68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3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6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58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442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54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4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7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4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76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5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1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4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9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0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1698CE-5441-4EBF-8071-855F7968C0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5286" y="296862"/>
            <a:ext cx="8353425" cy="626427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04" y="1556792"/>
            <a:ext cx="4752528" cy="4824536"/>
          </a:xfrm>
        </p:spPr>
        <p:txBody>
          <a:bodyPr>
            <a:normAutofit/>
          </a:bodyPr>
          <a:lstStyle/>
          <a:p>
            <a:b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b="1" dirty="0">
                <a:solidFill>
                  <a:schemeClr val="accent4">
                    <a:lumMod val="75000"/>
                  </a:schemeClr>
                </a:solidFill>
              </a:rPr>
              <a:t>Иван </a:t>
            </a:r>
            <a:br>
              <a:rPr lang="ru-RU" sz="5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b="1" dirty="0">
                <a:solidFill>
                  <a:schemeClr val="accent4">
                    <a:lumMod val="75000"/>
                  </a:schemeClr>
                </a:solidFill>
              </a:rPr>
              <a:t>Андреевич </a:t>
            </a:r>
            <a:br>
              <a:rPr lang="ru-RU" sz="5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b="1" dirty="0">
                <a:solidFill>
                  <a:schemeClr val="accent4">
                    <a:lumMod val="75000"/>
                  </a:schemeClr>
                </a:solidFill>
              </a:rPr>
              <a:t>Крылов </a:t>
            </a:r>
            <a:br>
              <a:rPr lang="ru-RU" sz="5400" b="1" dirty="0"/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(1769-1844)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085176-0E7F-48B8-A025-972073542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114" y="620688"/>
            <a:ext cx="2021318" cy="266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1698CE-5441-4EBF-8071-855F7968C0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5286" y="296862"/>
            <a:ext cx="8353425" cy="626427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28" y="1628800"/>
            <a:ext cx="4392488" cy="482453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Кто, наевшись желудей лежал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под дубом?</a:t>
            </a:r>
            <a:br>
              <a:rPr lang="ru-RU" sz="3600" b="1" dirty="0">
                <a:latin typeface="+mn-lt"/>
              </a:rPr>
            </a:br>
            <a:br>
              <a:rPr lang="ru-RU" sz="3600" b="1" dirty="0">
                <a:latin typeface="+mn-lt"/>
              </a:rPr>
            </a:br>
            <a:r>
              <a:rPr lang="ru-RU" sz="3200" b="1" dirty="0">
                <a:latin typeface="+mn-lt"/>
              </a:rPr>
              <a:t>а) Вол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б) Волк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в) Свинья +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г) Ягнёнок</a:t>
            </a:r>
          </a:p>
        </p:txBody>
      </p:sp>
    </p:spTree>
    <p:extLst>
      <p:ext uri="{BB962C8B-B14F-4D97-AF65-F5344CB8AC3E}">
        <p14:creationId xmlns:p14="http://schemas.microsoft.com/office/powerpoint/2010/main" val="102278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1698CE-5441-4EBF-8071-855F7968C0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5286" y="296862"/>
            <a:ext cx="8353425" cy="626427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04" y="1556792"/>
            <a:ext cx="4752528" cy="482453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Кого просила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Стрекоза «накормить и обогреть» её?</a:t>
            </a:r>
            <a:br>
              <a:rPr lang="ru-RU" sz="3600" b="1" dirty="0">
                <a:latin typeface="+mn-lt"/>
              </a:rPr>
            </a:b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а) Слона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б) Медведя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в) Таракана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г) Муравья +</a:t>
            </a:r>
          </a:p>
        </p:txBody>
      </p:sp>
    </p:spTree>
    <p:extLst>
      <p:ext uri="{BB962C8B-B14F-4D97-AF65-F5344CB8AC3E}">
        <p14:creationId xmlns:p14="http://schemas.microsoft.com/office/powerpoint/2010/main" val="310334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1698CE-5441-4EBF-8071-855F7968C0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5286" y="296862"/>
            <a:ext cx="8353425" cy="626427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1628800"/>
            <a:ext cx="5544616" cy="482453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Какие персонажи брались везти поклажу в одной из басен?</a:t>
            </a:r>
            <a:br>
              <a:rPr lang="ru-RU" sz="3600" b="1" dirty="0">
                <a:latin typeface="+mn-lt"/>
              </a:rPr>
            </a:b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а) Ворона и Лисица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б) Ворона и Курица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в) Лебедь, Рак и Щука +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г) Лягушка и Вол</a:t>
            </a:r>
          </a:p>
        </p:txBody>
      </p:sp>
    </p:spTree>
    <p:extLst>
      <p:ext uri="{BB962C8B-B14F-4D97-AF65-F5344CB8AC3E}">
        <p14:creationId xmlns:p14="http://schemas.microsoft.com/office/powerpoint/2010/main" val="31063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1698CE-5441-4EBF-8071-855F7968C0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5286" y="296862"/>
            <a:ext cx="8353425" cy="626427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1" y="1412776"/>
            <a:ext cx="5688879" cy="5148361"/>
          </a:xfrm>
        </p:spPr>
        <p:txBody>
          <a:bodyPr>
            <a:noAutofit/>
          </a:bodyPr>
          <a:lstStyle/>
          <a:p>
            <a:r>
              <a:rPr lang="ru-RU" sz="3500" b="1" dirty="0">
                <a:latin typeface="+mn-lt"/>
              </a:rPr>
              <a:t>Из какой басни отрывок?</a:t>
            </a:r>
            <a:br>
              <a:rPr lang="ru-RU" sz="3500" b="1" dirty="0">
                <a:latin typeface="+mn-lt"/>
              </a:rPr>
            </a:br>
            <a:r>
              <a:rPr lang="ru-RU" sz="3500" b="1" dirty="0">
                <a:latin typeface="+mn-lt"/>
              </a:rPr>
              <a:t>«Спой, светик, не стыдись! Что, ежели, сестрица, </a:t>
            </a:r>
            <a:br>
              <a:rPr lang="ru-RU" sz="3500" b="1" dirty="0">
                <a:latin typeface="+mn-lt"/>
              </a:rPr>
            </a:br>
            <a:r>
              <a:rPr lang="ru-RU" sz="3500" b="1" dirty="0">
                <a:latin typeface="+mn-lt"/>
              </a:rPr>
              <a:t>При красоте такой </a:t>
            </a:r>
            <a:br>
              <a:rPr lang="ru-RU" sz="3500" b="1" dirty="0">
                <a:latin typeface="+mn-lt"/>
              </a:rPr>
            </a:br>
            <a:r>
              <a:rPr lang="ru-RU" sz="3500" b="1" dirty="0">
                <a:latin typeface="+mn-lt"/>
              </a:rPr>
              <a:t>и петь ты мастерица»</a:t>
            </a:r>
            <a:br>
              <a:rPr lang="ru-RU" sz="3500" b="1" dirty="0">
                <a:latin typeface="+mn-lt"/>
              </a:rPr>
            </a:br>
            <a:br>
              <a:rPr lang="ru-RU" sz="3500" b="1" dirty="0">
                <a:latin typeface="+mn-lt"/>
              </a:rPr>
            </a:br>
            <a:r>
              <a:rPr lang="ru-RU" sz="3000" b="1" dirty="0">
                <a:latin typeface="+mn-lt"/>
              </a:rPr>
              <a:t>а) «Стрекоза и Муравей» </a:t>
            </a:r>
            <a:br>
              <a:rPr lang="ru-RU" sz="3000" b="1" dirty="0">
                <a:latin typeface="+mn-lt"/>
              </a:rPr>
            </a:br>
            <a:r>
              <a:rPr lang="ru-RU" sz="3000" b="1" dirty="0">
                <a:latin typeface="+mn-lt"/>
              </a:rPr>
              <a:t>б) «Ворона и Лиса» +</a:t>
            </a:r>
            <a:br>
              <a:rPr lang="ru-RU" sz="3000" b="1" dirty="0">
                <a:latin typeface="+mn-lt"/>
              </a:rPr>
            </a:br>
            <a:r>
              <a:rPr lang="ru-RU" sz="3000" b="1" dirty="0">
                <a:latin typeface="+mn-lt"/>
              </a:rPr>
              <a:t>в) «Осёл и Соловей»</a:t>
            </a:r>
            <a:br>
              <a:rPr lang="ru-RU" sz="3000" b="1" dirty="0">
                <a:latin typeface="+mn-lt"/>
              </a:rPr>
            </a:br>
            <a:r>
              <a:rPr lang="ru-RU" sz="3000" b="1" dirty="0">
                <a:latin typeface="+mn-lt"/>
              </a:rPr>
              <a:t>г) «Квартет»</a:t>
            </a:r>
          </a:p>
        </p:txBody>
      </p:sp>
    </p:spTree>
    <p:extLst>
      <p:ext uri="{BB962C8B-B14F-4D97-AF65-F5344CB8AC3E}">
        <p14:creationId xmlns:p14="http://schemas.microsoft.com/office/powerpoint/2010/main" val="12056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1698CE-5441-4EBF-8071-855F7968C0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5286" y="296862"/>
            <a:ext cx="8353425" cy="626427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04" y="1628800"/>
            <a:ext cx="4752528" cy="482453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Как звали собаку, которая лаяла на слона?</a:t>
            </a:r>
            <a:br>
              <a:rPr lang="ru-RU" sz="3600" b="1" dirty="0">
                <a:latin typeface="+mn-lt"/>
              </a:rPr>
            </a:b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а) Моська +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б) Шарик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в) Полкан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г) Жучка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18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1698CE-5441-4EBF-8071-855F7968C0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5286" y="296862"/>
            <a:ext cx="8353425" cy="626427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04" y="1628800"/>
            <a:ext cx="4752528" cy="482453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Кто в одной из басен не знал, что делать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с очками?</a:t>
            </a:r>
            <a:br>
              <a:rPr lang="ru-RU" sz="3600" b="1" dirty="0">
                <a:latin typeface="+mn-lt"/>
              </a:rPr>
            </a:br>
            <a:br>
              <a:rPr lang="ru-RU" sz="3600" b="1" dirty="0">
                <a:latin typeface="+mn-lt"/>
              </a:rPr>
            </a:br>
            <a:r>
              <a:rPr lang="ru-RU" sz="3200" b="1" dirty="0">
                <a:latin typeface="+mn-lt"/>
              </a:rPr>
              <a:t>а) Профессор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б) Мартышка +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в) Моська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г) Лиса</a:t>
            </a:r>
          </a:p>
        </p:txBody>
      </p:sp>
    </p:spTree>
    <p:extLst>
      <p:ext uri="{BB962C8B-B14F-4D97-AF65-F5344CB8AC3E}">
        <p14:creationId xmlns:p14="http://schemas.microsoft.com/office/powerpoint/2010/main" val="18282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1698CE-5441-4EBF-8071-855F7968C0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5286" y="296862"/>
            <a:ext cx="8353425" cy="626427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04" y="1628800"/>
            <a:ext cx="4752528" cy="482453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Кто из зверей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не является героем басни «Квартет»?</a:t>
            </a:r>
            <a:br>
              <a:rPr lang="ru-RU" sz="3600" b="1" dirty="0">
                <a:latin typeface="+mn-lt"/>
              </a:rPr>
            </a:br>
            <a:br>
              <a:rPr lang="ru-RU" sz="3600" b="1" dirty="0">
                <a:latin typeface="+mn-lt"/>
              </a:rPr>
            </a:br>
            <a:r>
              <a:rPr lang="ru-RU" sz="3200" b="1" dirty="0">
                <a:latin typeface="+mn-lt"/>
              </a:rPr>
              <a:t>а) Лев +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б) Осёл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в) Козёл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г) Мартышка</a:t>
            </a:r>
          </a:p>
        </p:txBody>
      </p:sp>
    </p:spTree>
    <p:extLst>
      <p:ext uri="{BB962C8B-B14F-4D97-AF65-F5344CB8AC3E}">
        <p14:creationId xmlns:p14="http://schemas.microsoft.com/office/powerpoint/2010/main" val="246128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1698CE-5441-4EBF-8071-855F7968C0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5286" y="296862"/>
            <a:ext cx="8353425" cy="626427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7" y="1628800"/>
            <a:ext cx="5904903" cy="482453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Из какой басни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этот отрывок?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«Хоть видит око,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Да зуб неймет...»</a:t>
            </a:r>
            <a:br>
              <a:rPr lang="ru-RU" sz="3600" b="1" dirty="0">
                <a:latin typeface="+mn-lt"/>
              </a:rPr>
            </a:br>
            <a:br>
              <a:rPr lang="ru-RU" sz="3600" b="1" dirty="0">
                <a:latin typeface="+mn-lt"/>
              </a:rPr>
            </a:br>
            <a:r>
              <a:rPr lang="ru-RU" sz="3200" b="1" dirty="0">
                <a:latin typeface="+mn-lt"/>
              </a:rPr>
              <a:t>а) «Синица»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б) «Ворона и Лиса»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в) «Кукушка и Петух»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г) «Лисица и виноград»   +</a:t>
            </a:r>
          </a:p>
        </p:txBody>
      </p:sp>
    </p:spTree>
    <p:extLst>
      <p:ext uri="{BB962C8B-B14F-4D97-AF65-F5344CB8AC3E}">
        <p14:creationId xmlns:p14="http://schemas.microsoft.com/office/powerpoint/2010/main" val="37037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1698CE-5441-4EBF-8071-855F7968C0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5286" y="296862"/>
            <a:ext cx="8353425" cy="626427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7" y="1628800"/>
            <a:ext cx="5904903" cy="482453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У кого предлагал поучиться пению Осёл в басне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«Осёл и Соловей»?</a:t>
            </a:r>
            <a:br>
              <a:rPr lang="ru-RU" sz="3600" b="1" dirty="0">
                <a:latin typeface="+mn-lt"/>
              </a:rPr>
            </a:br>
            <a:br>
              <a:rPr lang="ru-RU" sz="3600" b="1" dirty="0">
                <a:latin typeface="+mn-lt"/>
              </a:rPr>
            </a:br>
            <a:r>
              <a:rPr lang="ru-RU" sz="3200" b="1" dirty="0">
                <a:latin typeface="+mn-lt"/>
              </a:rPr>
              <a:t>а) у канарейки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б) у попугая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в) у петуха +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г) у вороны</a:t>
            </a:r>
          </a:p>
        </p:txBody>
      </p:sp>
    </p:spTree>
    <p:extLst>
      <p:ext uri="{BB962C8B-B14F-4D97-AF65-F5344CB8AC3E}">
        <p14:creationId xmlns:p14="http://schemas.microsoft.com/office/powerpoint/2010/main" val="419039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</TotalTime>
  <Words>55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  Иван  Андреевич  Крылов  (1769-1844)</vt:lpstr>
      <vt:lpstr>Кого просила  Стрекоза «накормить и обогреть» её?  а) Слона б) Медведя в) Таракана г) Муравья +</vt:lpstr>
      <vt:lpstr>Какие персонажи брались везти поклажу в одной из басен?  а) Ворона и Лисица б) Ворона и Курица в) Лебедь, Рак и Щука +  г) Лягушка и Вол</vt:lpstr>
      <vt:lpstr>Из какой басни отрывок? «Спой, светик, не стыдись! Что, ежели, сестрица,  При красоте такой  и петь ты мастерица»  а) «Стрекоза и Муравей»  б) «Ворона и Лиса» + в) «Осёл и Соловей» г) «Квартет»</vt:lpstr>
      <vt:lpstr>Как звали собаку, которая лаяла на слона?  а) Моська + б) Шарик в) Полкан г) Жучка</vt:lpstr>
      <vt:lpstr>Кто в одной из басен не знал, что делать  с очками?  а) Профессор б) Мартышка + в) Моська г) Лиса</vt:lpstr>
      <vt:lpstr>Кто из зверей  не является героем басни «Квартет»?  а) Лев + б) Осёл в) Козёл г) Мартышка</vt:lpstr>
      <vt:lpstr>Из какой басни  этот отрывок? «Хоть видит око, Да зуб неймет...»  а) «Синица» б) «Ворона и Лиса» в) «Кукушка и Петух» г) «Лисица и виноград»   +</vt:lpstr>
      <vt:lpstr>У кого предлагал поучиться пению Осёл в басне  «Осёл и Соловей»?  а) у канарейки б) у попугая в) у петуха + г) у вороны</vt:lpstr>
      <vt:lpstr>Кто, наевшись желудей лежал  под дубом?  а) Вол б) Волк в) Свинья + г) Ягнёнок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Ру Ри</cp:lastModifiedBy>
  <cp:revision>134</cp:revision>
  <dcterms:created xsi:type="dcterms:W3CDTF">2020-06-02T08:28:12Z</dcterms:created>
  <dcterms:modified xsi:type="dcterms:W3CDTF">2024-02-11T19:57:16Z</dcterms:modified>
</cp:coreProperties>
</file>