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97" r:id="rId2"/>
    <p:sldId id="298" r:id="rId3"/>
    <p:sldId id="259" r:id="rId4"/>
    <p:sldId id="294" r:id="rId5"/>
    <p:sldId id="296" r:id="rId6"/>
    <p:sldId id="29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>
      <p:cViewPr varScale="1">
        <p:scale>
          <a:sx n="109" d="100"/>
          <a:sy n="109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C0B6-CD96-4B76-B0CD-3FE5930AD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B6A623-C4DB-410B-BCB0-77F0D3DA5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1AEB71-6C66-48AF-B767-8FCA8745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BBFCF-0D24-4D36-B149-D1C6708E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B89FC-E631-42B0-B0E5-1B776D89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D73DC-ACFA-4CF2-A756-4C2FF72B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0C3AD5-D038-469B-9FFA-F77629203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8B8D7-7A5D-410F-82DA-89CEDD91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43793-908A-4FBF-853A-133BE2FE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9728F-570E-4AA2-BEF0-397C9EE6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1489C6-CCB9-4569-849A-F41B222A0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CFAC2F-FD88-407E-AD0A-149042B6B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FBC9F-4050-4B65-8FED-1F86F145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8BE41-37F6-4BEF-8A9C-2A1B476D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FABEE-B773-445B-86EC-A06E08D0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6C28C-ECCD-4012-A0B1-72BD4002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D6ED1-8C72-4C4B-BDD4-DA3C1C27B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816B1-70D1-4312-8B5A-7AB9D8AE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373FE-23C0-40CA-B9CA-07433AB6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C1887-49E1-4A5B-AC2D-FDC26F0E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3AF13-C568-4CDE-8132-3063AE9C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ABBBD5-1B62-4D1D-8EA1-9F12C7BB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54570-4DC7-4D15-ADA7-3F4099A6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1B07A-5D00-432C-BFB7-8D2B6019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37D1D-EA69-4480-B54E-6B42B2F5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D29A-90E3-457C-962F-319D7EB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D350F-C388-4A85-8A59-8C844726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60FF5-8065-49BA-824D-8F4E0B86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D323DA-053B-4008-B666-DE29F3B7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AF9FAE-B07B-41CC-A928-29DCAE1D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EA1A5-AECC-4E59-8BAF-917793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5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042E-97BB-4297-8CFC-2C988C8F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694FA-D5A9-43E6-8C0F-888F73B1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901C67-43FB-47A4-9655-5A0EB851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B937E7-8EB9-4C68-A6BB-E02169E59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8CEE8F-C8EA-4F71-8406-443DDA808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D431E2-276F-445D-88BB-A1A773E9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A3B7D-2DCB-4A1F-AAE3-36FA9135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B86F05-D1FA-4171-BBAE-D340B8A1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B0D95-CA35-4A7D-8199-C2F27D13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D70F4C-DAC1-4EFC-BFC1-05143D5C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3E3C3-F769-4719-AFAE-106C2D2E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6168AF-0F08-4199-8B29-39BCF28E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8E3A6B-2C23-4AA8-956E-C3844D5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AC199B-5245-4DE2-9B57-F1F1CA25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875A0B-B545-4747-86C3-51C14DED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A80A7-59E8-4307-93A0-491E61C7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A6B4B-55E0-4ABB-8EF4-5DCB897E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DC277-1A5E-45FF-BFF4-D60F86C08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10687-EA3D-4FB4-9C49-539DA22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4E97A-21CF-41DA-B2D7-E57BED97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7AA8EE-2EA6-478B-8D08-DA0CB640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9B661-977F-4A5F-8C7A-F2C68E15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A22857-5B3C-4093-A262-12B617D7A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2AB47E-1661-4877-B555-9A4E253A5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57915-216C-4010-8252-3BDDFE0C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1F303-F84C-4B67-9EED-90971A10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F2B1D1-5FD0-4204-854D-AB2C1117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79575-8FD9-4AFE-B86C-D40B429E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1606D-B980-4CA2-881A-862009410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BD479-49DE-4427-A535-BB7C7A1B9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03BCF-F97B-41D8-ADA8-027A10B0A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5B149-EE22-485D-89E6-76AC6AB8D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84C2A-F5B9-4846-BDC2-3937DFE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/>
            </a:r>
            <a:b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</a:br>
            <a:r>
              <a:rPr lang="ru-RU" sz="8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/>
            </a:r>
            <a:br>
              <a:rPr lang="ru-RU" sz="8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</a:br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/>
            </a:r>
            <a:b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</a:br>
            <a:r>
              <a:rPr lang="ru-RU" sz="6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ПОЭТИЧЕСКАЯ ВЕСНА</a:t>
            </a:r>
            <a:endParaRPr lang="ru-RU" sz="6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84C2A-F5B9-4846-BDC2-3937DFE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192688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*****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Уже недолго ждать весны,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 в этот полдень ясный,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Хоть дни зимы и сочтены,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Она ещё прекрасна.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Ещё пленяет нас зима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Своей широкой гладью,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бы раскрытой для письма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Нетронутой тетрадью.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пусть кругом белым-бело,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 сквозь мороз жестокий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Лучи, несущие тепло,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Ласкают наши щеки. 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С.Я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Маршак</a:t>
            </a:r>
          </a:p>
        </p:txBody>
      </p:sp>
    </p:spTree>
    <p:extLst>
      <p:ext uri="{BB962C8B-B14F-4D97-AF65-F5344CB8AC3E}">
        <p14:creationId xmlns:p14="http://schemas.microsoft.com/office/powerpoint/2010/main" val="39052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84C2A-F5B9-4846-BDC2-3937DFE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r>
              <a:rPr lang="ru-RU" sz="31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Весенние воды</a:t>
            </a:r>
            <a:r>
              <a:rPr lang="ru-RU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Ещё в полях белеет снег,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воды уж весной шумят -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Бегут и будят сонный брег,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Бегут, и блещут, и гласят…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Они гласят во все концы: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«Весна идет, весна идет,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Мы молодой весны гонцы,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Она нас выслала вперед!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Весна идет, весна идет,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тихих, теплых майских дней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Румяный, светлый хоровод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Толпится весело за ней!..      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   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Ф.И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Тютчев</a:t>
            </a:r>
          </a:p>
        </p:txBody>
      </p:sp>
    </p:spTree>
    <p:extLst>
      <p:ext uri="{BB962C8B-B14F-4D97-AF65-F5344CB8AC3E}">
        <p14:creationId xmlns:p14="http://schemas.microsoft.com/office/powerpoint/2010/main" val="3551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84C2A-F5B9-4846-BDC2-3937DFE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r>
              <a:rPr lang="ru-RU" sz="3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Весна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Весна, весна! Как воздух чист!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ясен небосклон!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Своей </a:t>
            </a:r>
            <a:r>
              <a:rPr lang="ru-RU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лазурию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живой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Слепит мне очи он.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Весна, весна! Как высоко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крыльях ветерка,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Ласкаясь к солнечным лучам,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Летают облака!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Шумят ручьи! Блестят ручьи!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Взревев, река несёт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торжествующем хребте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Поднятый ею лед!          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Е.А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Баратынский</a:t>
            </a:r>
          </a:p>
        </p:txBody>
      </p:sp>
    </p:spTree>
    <p:extLst>
      <p:ext uri="{BB962C8B-B14F-4D97-AF65-F5344CB8AC3E}">
        <p14:creationId xmlns:p14="http://schemas.microsoft.com/office/powerpoint/2010/main" val="859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84C2A-F5B9-4846-BDC2-3937DFE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r>
              <a:rPr lang="ru-RU" sz="31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*****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Снег теперь уже не тот –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Потемнел он в поле,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озёрах треснул лёд,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Будто раскололи.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Облака бегут быстрей,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Небо стало выше,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Зачирикал воробей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Веселей на крыше.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Всё чернее с каждым днём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Стёжки и дорожки,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на вербах серебром</a:t>
            </a: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Светятся серёжки…               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С.Я. Маршак</a:t>
            </a:r>
          </a:p>
        </p:txBody>
      </p:sp>
    </p:spTree>
    <p:extLst>
      <p:ext uri="{BB962C8B-B14F-4D97-AF65-F5344CB8AC3E}">
        <p14:creationId xmlns:p14="http://schemas.microsoft.com/office/powerpoint/2010/main" val="26520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84C2A-F5B9-4846-BDC2-3937DFE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89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5544616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*****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Холод ночи; смёрзлись лужи;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Белый снег запорошил.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 в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дыханьи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злобной стужи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Чую волю вешних сил.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Завтра, завтра солнце встанет,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Побегут в ручьях снега,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весна с улыбкой взглянет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бессильного врага!          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В.Я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Брюсов</a:t>
            </a:r>
          </a:p>
        </p:txBody>
      </p:sp>
    </p:spTree>
    <p:extLst>
      <p:ext uri="{BB962C8B-B14F-4D97-AF65-F5344CB8AC3E}">
        <p14:creationId xmlns:p14="http://schemas.microsoft.com/office/powerpoint/2010/main" val="25947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363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Candara Light</vt:lpstr>
      <vt:lpstr>Тема Office</vt:lpstr>
      <vt:lpstr>   ПОЭТИЧЕСКАЯ ВЕСНА</vt:lpstr>
      <vt:lpstr>***** Уже недолго ждать весны, Но в этот полдень ясный, Хоть дни зимы и сочтены, Она ещё прекрасна. Ещё пленяет нас зима Своей широкой гладью, Как бы раскрытой для письма Нетронутой тетрадью. И пусть кругом белым-бело, Но сквозь мороз жестокий Лучи, несущие тепло, Ласкают наши щеки.                                                     С.Я. Маршак</vt:lpstr>
      <vt:lpstr>Весенние воды Ещё в полях белеет снег, А воды уж весной шумят - Бегут и будят сонный брег, Бегут, и блещут, и гласят… Они гласят во все концы: «Весна идет, весна идет, Мы молодой весны гонцы, Она нас выслала вперед! Весна идет, весна идет, И тихих, теплых майских дней Румяный, светлый хоровод Толпится весело за ней!..                                                      Ф.И. Тютчев</vt:lpstr>
      <vt:lpstr>Весна Весна, весна! Как воздух чист! Как ясен небосклон! Своей лазурию живой Слепит мне очи он. Весна, весна! Как высоко На крыльях ветерка, Ласкаясь к солнечным лучам, Летают облака! Шумят ручьи! Блестят ручьи! Взревев, река несёт На торжествующем хребте Поднятый ею лед!                                                  Е.А. Баратынский</vt:lpstr>
      <vt:lpstr>***** Снег теперь уже не тот – Потемнел он в поле, На озёрах треснул лёд, Будто раскололи. Облака бегут быстрей, Небо стало выше, Зачирикал воробей Веселей на крыше. Всё чернее с каждым днём Стёжки и дорожки, И на вербах серебром Светятся серёжки…                                                               С.Я. Маршак</vt:lpstr>
      <vt:lpstr>***** Холод ночи; смёрзлись лужи; Белый снег запорошил. Но в дыханьи злобной стужи Чую волю вешних сил.  Завтра, завтра солнце встанет, Побегут в ручьях снега, И весна с улыбкой взглянет На бессильного врага!                                                                   В.Я. Брюсов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220</cp:revision>
  <dcterms:created xsi:type="dcterms:W3CDTF">2020-06-02T08:28:12Z</dcterms:created>
  <dcterms:modified xsi:type="dcterms:W3CDTF">2024-02-29T06:57:55Z</dcterms:modified>
</cp:coreProperties>
</file>