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1" r:id="rId1"/>
  </p:sldMasterIdLst>
  <p:notesMasterIdLst>
    <p:notesMasterId r:id="rId11"/>
  </p:notesMasterIdLst>
  <p:sldIdLst>
    <p:sldId id="303" r:id="rId2"/>
    <p:sldId id="305" r:id="rId3"/>
    <p:sldId id="298" r:id="rId4"/>
    <p:sldId id="292" r:id="rId5"/>
    <p:sldId id="301" r:id="rId6"/>
    <p:sldId id="300" r:id="rId7"/>
    <p:sldId id="306" r:id="rId8"/>
    <p:sldId id="297" r:id="rId9"/>
    <p:sldId id="30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18" autoAdjust="0"/>
    <p:restoredTop sz="94660"/>
  </p:normalViewPr>
  <p:slideViewPr>
    <p:cSldViewPr>
      <p:cViewPr varScale="1">
        <p:scale>
          <a:sx n="70" d="100"/>
          <a:sy n="70" d="100"/>
        </p:scale>
        <p:origin x="12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35AB7-3E43-4DBD-91D2-03098F96CA49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5B028-94FC-44B6-B8AC-AF003B5CA3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232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5B028-94FC-44B6-B8AC-AF003B5CA36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760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5B028-94FC-44B6-B8AC-AF003B5CA36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73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5B028-94FC-44B6-B8AC-AF003B5CA36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609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5B028-94FC-44B6-B8AC-AF003B5CA36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395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5B028-94FC-44B6-B8AC-AF003B5CA36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86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5B028-94FC-44B6-B8AC-AF003B5CA36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884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5B028-94FC-44B6-B8AC-AF003B5CA36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927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5B028-94FC-44B6-B8AC-AF003B5CA36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59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55B028-94FC-44B6-B8AC-AF003B5CA36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42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3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301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002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6711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04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594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994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74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ltGray"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89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80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90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72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26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2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17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67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0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474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29" r:id="rId8"/>
    <p:sldLayoutId id="2147484130" r:id="rId9"/>
    <p:sldLayoutId id="2147484131" r:id="rId10"/>
    <p:sldLayoutId id="2147484132" r:id="rId11"/>
    <p:sldLayoutId id="2147484133" r:id="rId12"/>
    <p:sldLayoutId id="2147484134" r:id="rId13"/>
    <p:sldLayoutId id="2147484135" r:id="rId14"/>
    <p:sldLayoutId id="2147484136" r:id="rId15"/>
    <p:sldLayoutId id="2147484137" r:id="rId16"/>
    <p:sldLayoutId id="2147484138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D71B27-BBBF-4475-B21E-B0917244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753228"/>
            <a:ext cx="7320669" cy="1080938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GungsuhChe" panose="02030609000101010101" pitchFamily="49" charset="-127"/>
              </a:rPr>
              <a:t>ПСЕВДОНИМЫ</a:t>
            </a:r>
            <a:endParaRPr lang="ru-RU" sz="6600" b="1" dirty="0">
              <a:latin typeface="Gabriola" panose="04040605051002020D02" pitchFamily="82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EFC043-0F10-4936-B0F4-539EC087A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492897"/>
            <a:ext cx="8640960" cy="345638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600" b="1" dirty="0">
                <a:latin typeface="Georgia" panose="02040502050405020303" pitchFamily="18" charset="0"/>
              </a:rPr>
              <a:t>В переводе с греческого языка «</a:t>
            </a:r>
            <a:r>
              <a:rPr lang="en-US" sz="3600" b="1" dirty="0" err="1">
                <a:latin typeface="Georgia" panose="02040502050405020303" pitchFamily="18" charset="0"/>
              </a:rPr>
              <a:t>pseudos</a:t>
            </a:r>
            <a:r>
              <a:rPr lang="ru-RU" sz="3600" b="1" dirty="0">
                <a:latin typeface="Georgia" panose="02040502050405020303" pitchFamily="18" charset="0"/>
              </a:rPr>
              <a:t>»</a:t>
            </a:r>
            <a:r>
              <a:rPr lang="en-US" sz="3600" b="1" dirty="0">
                <a:latin typeface="Georgia" panose="02040502050405020303" pitchFamily="18" charset="0"/>
              </a:rPr>
              <a:t> – </a:t>
            </a:r>
            <a:r>
              <a:rPr lang="ru-RU" sz="3600" b="1" dirty="0">
                <a:latin typeface="Georgia" panose="02040502050405020303" pitchFamily="18" charset="0"/>
              </a:rPr>
              <a:t>псевдо – ложь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600" b="1" dirty="0">
                <a:latin typeface="Georgia" panose="02040502050405020303" pitchFamily="18" charset="0"/>
              </a:rPr>
              <a:t>«</a:t>
            </a:r>
            <a:r>
              <a:rPr lang="en-US" sz="3600" b="1" dirty="0">
                <a:latin typeface="Georgia" panose="02040502050405020303" pitchFamily="18" charset="0"/>
              </a:rPr>
              <a:t>on</a:t>
            </a:r>
            <a:r>
              <a:rPr lang="ru-RU" sz="3600" b="1" dirty="0">
                <a:latin typeface="Georgia" panose="02040502050405020303" pitchFamily="18" charset="0"/>
              </a:rPr>
              <a:t>о</a:t>
            </a:r>
            <a:r>
              <a:rPr lang="en-US" sz="3600" b="1" dirty="0">
                <a:latin typeface="Georgia" panose="02040502050405020303" pitchFamily="18" charset="0"/>
              </a:rPr>
              <a:t>ma</a:t>
            </a:r>
            <a:r>
              <a:rPr lang="ru-RU" sz="3600" b="1" dirty="0">
                <a:latin typeface="Georgia" panose="02040502050405020303" pitchFamily="18" charset="0"/>
              </a:rPr>
              <a:t>»</a:t>
            </a:r>
            <a:r>
              <a:rPr lang="en-US" sz="3600" b="1" dirty="0">
                <a:latin typeface="Georgia" panose="02040502050405020303" pitchFamily="18" charset="0"/>
              </a:rPr>
              <a:t> – </a:t>
            </a:r>
            <a:r>
              <a:rPr lang="ru-RU" sz="3600" b="1" dirty="0" err="1">
                <a:latin typeface="Georgia" panose="02040502050405020303" pitchFamily="18" charset="0"/>
              </a:rPr>
              <a:t>онома</a:t>
            </a:r>
            <a:r>
              <a:rPr lang="ru-RU" sz="3600" b="1" dirty="0">
                <a:latin typeface="Georgia" panose="02040502050405020303" pitchFamily="18" charset="0"/>
              </a:rPr>
              <a:t> </a:t>
            </a:r>
            <a:r>
              <a:rPr lang="ru-RU" sz="3600" b="1" dirty="0">
                <a:solidFill>
                  <a:prstClr val="white"/>
                </a:solidFill>
                <a:latin typeface="Georgia" panose="02040502050405020303" pitchFamily="18" charset="0"/>
              </a:rPr>
              <a:t>–</a:t>
            </a:r>
            <a:r>
              <a:rPr lang="ru-RU" sz="3600" b="1" dirty="0">
                <a:latin typeface="Georgia" panose="02040502050405020303" pitchFamily="18" charset="0"/>
              </a:rPr>
              <a:t> имя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600" b="1" dirty="0">
                <a:latin typeface="Georgia" panose="02040502050405020303" pitchFamily="18" charset="0"/>
              </a:rPr>
              <a:t>ПСЕВДОНИМ 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600" b="1" dirty="0">
                <a:latin typeface="Georgia" panose="02040502050405020303" pitchFamily="18" charset="0"/>
              </a:rPr>
              <a:t>«вымышленное имя»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B63602-CB77-441C-847E-CF954C810000}"/>
              </a:ext>
            </a:extLst>
          </p:cNvPr>
          <p:cNvSpPr/>
          <p:nvPr/>
        </p:nvSpPr>
        <p:spPr>
          <a:xfrm>
            <a:off x="1655676" y="4081140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4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D71B27-BBBF-4475-B21E-B0917244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753228"/>
            <a:ext cx="7320669" cy="108093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GungsuhChe" panose="02030609000101010101" pitchFamily="49" charset="-127"/>
              </a:rPr>
              <a:t>Михаил Салтыков - Щедрин</a:t>
            </a:r>
            <a:endParaRPr lang="ru-RU" sz="6000" b="1" dirty="0">
              <a:latin typeface="Gabriola" panose="04040605051002020D02" pitchFamily="82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EFC043-0F10-4936-B0F4-539EC087A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132856"/>
            <a:ext cx="8640960" cy="446449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b="1" dirty="0">
                <a:latin typeface="Georgia" panose="02040502050405020303" pitchFamily="18" charset="0"/>
              </a:rPr>
              <a:t>Настоящее имя Михаил </a:t>
            </a:r>
            <a:r>
              <a:rPr lang="ru-RU" b="1" dirty="0" err="1">
                <a:latin typeface="Georgia" panose="02040502050405020303" pitchFamily="18" charset="0"/>
              </a:rPr>
              <a:t>Евграфович</a:t>
            </a:r>
            <a:r>
              <a:rPr lang="ru-RU" b="1" dirty="0">
                <a:latin typeface="Georgia" panose="02040502050405020303" pitchFamily="18" charset="0"/>
              </a:rPr>
              <a:t> Салтыков (1826-1889).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b="1" dirty="0">
                <a:latin typeface="Georgia" panose="02040502050405020303" pitchFamily="18" charset="0"/>
              </a:rPr>
              <a:t>Писатель занимал высокое служебное положение вице-губернатора и председателя казённой палаты, что не позволяло подписывать литературные труды собственной фамилией.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b="1" dirty="0">
                <a:latin typeface="Georgia" panose="02040502050405020303" pitchFamily="18" charset="0"/>
              </a:rPr>
              <a:t>Его супруга предложила избрать псевдонимом, что-нибудь подходящее к слову «щедрый», зная его щедрость на всякого рода сарказмы.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b="1" dirty="0">
                <a:latin typeface="Georgia" panose="02040502050405020303" pitchFamily="18" charset="0"/>
              </a:rPr>
              <a:t>Есть и другие версии появления псевдонима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B63602-CB77-441C-847E-CF954C810000}"/>
              </a:ext>
            </a:extLst>
          </p:cNvPr>
          <p:cNvSpPr/>
          <p:nvPr/>
        </p:nvSpPr>
        <p:spPr>
          <a:xfrm>
            <a:off x="1655676" y="4081140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64FBBC-BFF3-4AA7-A8F3-6CD9953F8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734" y="118357"/>
            <a:ext cx="1733141" cy="2058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6413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D71B27-BBBF-4475-B21E-B0917244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753228"/>
            <a:ext cx="7320669" cy="108093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GungsuhChe" panose="02030609000101010101" pitchFamily="49" charset="-127"/>
              </a:rPr>
              <a:t>Александр Грин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GungsuhChe" panose="02030609000101010101" pitchFamily="49" charset="-127"/>
              </a:rPr>
              <a:t>(1880-1932)</a:t>
            </a:r>
            <a:endParaRPr lang="ru-RU" sz="4000" b="1" dirty="0">
              <a:latin typeface="Gabriola" panose="04040605051002020D02" pitchFamily="82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EFC043-0F10-4936-B0F4-539EC087A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132856"/>
            <a:ext cx="8640960" cy="4464495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800" b="1" dirty="0">
                <a:latin typeface="Georgia" panose="02040502050405020303" pitchFamily="18" charset="0"/>
              </a:rPr>
              <a:t>Настоящее имя Александр Степанович Гриневский.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800" b="1" dirty="0">
                <a:latin typeface="Georgia" panose="02040502050405020303" pitchFamily="18" charset="0"/>
              </a:rPr>
              <a:t>Когда писатель учился в школе, то все одноклассники окликали его только «Грином», сокращая длинную фамилию. Да и кличку ему придумали в школе в рифму сокращённой фамилии «Грин-блин!».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800" b="1" dirty="0">
                <a:latin typeface="Georgia" panose="02040502050405020303" pitchFamily="18" charset="0"/>
              </a:rPr>
              <a:t>Так и сохранилось школьное «имя» на всю жизнь.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B63602-CB77-441C-847E-CF954C810000}"/>
              </a:ext>
            </a:extLst>
          </p:cNvPr>
          <p:cNvSpPr/>
          <p:nvPr/>
        </p:nvSpPr>
        <p:spPr>
          <a:xfrm>
            <a:off x="1655676" y="4081140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E1DEE9-4073-42B5-9A76-1EB014E90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478" y="260649"/>
            <a:ext cx="2350407" cy="1764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3205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D71B27-BBBF-4475-B21E-B0917244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753228"/>
            <a:ext cx="7320669" cy="108093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GungsuhChe" panose="02030609000101010101" pitchFamily="49" charset="-127"/>
              </a:rPr>
              <a:t>Аркадий Гайдар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GungsuhChe" panose="02030609000101010101" pitchFamily="49" charset="-127"/>
              </a:rPr>
              <a:t>(1904-1941)</a:t>
            </a:r>
            <a:endParaRPr lang="ru-RU" sz="4000" b="1" dirty="0">
              <a:latin typeface="Gabriola" panose="04040605051002020D02" pitchFamily="82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EFC043-0F10-4936-B0F4-539EC087A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132856"/>
            <a:ext cx="8640960" cy="446449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200" b="1" dirty="0">
                <a:latin typeface="Georgia" panose="02040502050405020303" pitchFamily="18" charset="0"/>
              </a:rPr>
              <a:t>Настоящее имя Аркадий Петрович Голиков.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200" b="1" dirty="0">
                <a:latin typeface="Georgia" panose="02040502050405020303" pitchFamily="18" charset="0"/>
              </a:rPr>
              <a:t>Долгое время предполагали, что псевдоним произошёл от  монгольского слова «</a:t>
            </a:r>
            <a:r>
              <a:rPr lang="ru-RU" sz="2200" b="1" dirty="0" err="1">
                <a:latin typeface="Georgia" panose="02040502050405020303" pitchFamily="18" charset="0"/>
              </a:rPr>
              <a:t>гайдар</a:t>
            </a:r>
            <a:r>
              <a:rPr lang="ru-RU" sz="2200" b="1" dirty="0">
                <a:latin typeface="Georgia" panose="02040502050405020303" pitchFamily="18" charset="0"/>
              </a:rPr>
              <a:t>» – всадник, скачущий впереди.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200" b="1" dirty="0">
                <a:latin typeface="Georgia" panose="02040502050405020303" pitchFamily="18" charset="0"/>
              </a:rPr>
              <a:t>Но много лет спустя после гибели писателя его друг расшифровал для всех псевдоним: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200" b="1" dirty="0">
                <a:latin typeface="Georgia" panose="02040502050405020303" pitchFamily="18" charset="0"/>
              </a:rPr>
              <a:t>«Г» – первая буква в настоящей фамилии писателя – Голиков; «АЙ» – первая и последняя буквы в имени писателя – Аркадий; «Д» – по-французски «из»; «АР» - первые буквы родного города писателя – </a:t>
            </a:r>
            <a:r>
              <a:rPr lang="ru-RU" sz="2200" b="1" dirty="0" err="1">
                <a:latin typeface="Georgia" panose="02040502050405020303" pitchFamily="18" charset="0"/>
              </a:rPr>
              <a:t>Арзамаз</a:t>
            </a:r>
            <a:r>
              <a:rPr lang="ru-RU" sz="2200" b="1" dirty="0">
                <a:latin typeface="Georgia" panose="02040502050405020303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200" b="1" dirty="0">
                <a:latin typeface="Georgia" panose="02040502050405020303" pitchFamily="18" charset="0"/>
              </a:rPr>
              <a:t>Получается: ГАЙДАР – Голиков </a:t>
            </a:r>
            <a:r>
              <a:rPr lang="ru-RU" sz="2200" b="1" dirty="0" err="1">
                <a:latin typeface="Georgia" panose="02040502050405020303" pitchFamily="18" charset="0"/>
              </a:rPr>
              <a:t>АркадиЙ</a:t>
            </a:r>
            <a:r>
              <a:rPr lang="ru-RU" sz="2200" b="1" dirty="0">
                <a:latin typeface="Georgia" panose="02040502050405020303" pitchFamily="18" charset="0"/>
              </a:rPr>
              <a:t> из </a:t>
            </a:r>
            <a:r>
              <a:rPr lang="ru-RU" sz="2200" b="1" dirty="0" err="1">
                <a:latin typeface="Georgia" panose="02040502050405020303" pitchFamily="18" charset="0"/>
              </a:rPr>
              <a:t>АРзамаса</a:t>
            </a:r>
            <a:endParaRPr lang="ru-RU" sz="2200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B63602-CB77-441C-847E-CF954C810000}"/>
              </a:ext>
            </a:extLst>
          </p:cNvPr>
          <p:cNvSpPr/>
          <p:nvPr/>
        </p:nvSpPr>
        <p:spPr>
          <a:xfrm>
            <a:off x="1655676" y="4081140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9C26E0-15D4-4C5B-A799-20F1FD0E9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260649"/>
            <a:ext cx="1872208" cy="2126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5223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D71B27-BBBF-4475-B21E-B0917244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753228"/>
            <a:ext cx="7320669" cy="108093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GungsuhChe" panose="02030609000101010101" pitchFamily="49" charset="-127"/>
              </a:rPr>
              <a:t>Корней Чуковский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GungsuhChe" panose="02030609000101010101" pitchFamily="49" charset="-127"/>
              </a:rPr>
              <a:t>(1882-1969)</a:t>
            </a:r>
            <a:endParaRPr lang="ru-RU" sz="4000" b="1" dirty="0">
              <a:latin typeface="Gabriola" panose="04040605051002020D02" pitchFamily="82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EFC043-0F10-4936-B0F4-539EC087A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132856"/>
            <a:ext cx="8928992" cy="446449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b="1" dirty="0">
                <a:latin typeface="Georgia" panose="02040502050405020303" pitchFamily="18" charset="0"/>
              </a:rPr>
              <a:t>Настоящее имя Николай Васильевич Корнейчуков.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b="1" dirty="0">
                <a:latin typeface="Georgia" panose="02040502050405020303" pitchFamily="18" charset="0"/>
              </a:rPr>
              <a:t>Писатель был незаконнорожденным – в метрике были указаны данные матери, а в строке, где должен быть вписан отец стоял прочерк.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b="1" dirty="0">
                <a:latin typeface="Georgia" panose="02040502050405020303" pitchFamily="18" charset="0"/>
              </a:rPr>
              <a:t>Будущий писатель всё детство и юность переживал из-за этого и, когда стал заниматься литературной деятельностью, взял себе псевдоним. Он разделил фамилию матери на две части, а отчество себе просто придумал.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b="1" dirty="0">
                <a:latin typeface="Georgia" panose="02040502050405020303" pitchFamily="18" charset="0"/>
              </a:rPr>
              <a:t>Так появился Корней Иванович Чуковский.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B63602-CB77-441C-847E-CF954C810000}"/>
              </a:ext>
            </a:extLst>
          </p:cNvPr>
          <p:cNvSpPr/>
          <p:nvPr/>
        </p:nvSpPr>
        <p:spPr>
          <a:xfrm>
            <a:off x="1655676" y="4081140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D84AFD-286D-40B0-A5B8-A744935E4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430" y="61905"/>
            <a:ext cx="1839066" cy="2042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6079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D71B27-BBBF-4475-B21E-B0917244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753228"/>
            <a:ext cx="7320669" cy="108093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GungsuhChe" panose="02030609000101010101" pitchFamily="49" charset="-127"/>
              </a:rPr>
              <a:t>Борис Полевой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GungsuhChe" panose="02030609000101010101" pitchFamily="49" charset="-127"/>
              </a:rPr>
              <a:t>(1908-1981)</a:t>
            </a:r>
            <a:endParaRPr lang="ru-RU" sz="4000" b="1" dirty="0">
              <a:latin typeface="Gabriola" panose="04040605051002020D02" pitchFamily="82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EFC043-0F10-4936-B0F4-539EC087A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482948"/>
            <a:ext cx="8640960" cy="41144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800" b="1" dirty="0">
                <a:latin typeface="Georgia" panose="02040502050405020303" pitchFamily="18" charset="0"/>
              </a:rPr>
              <a:t>Настоящее имя Борис Николаевич </a:t>
            </a:r>
            <a:r>
              <a:rPr lang="ru-RU" sz="2800" b="1" dirty="0" err="1">
                <a:latin typeface="Georgia" panose="02040502050405020303" pitchFamily="18" charset="0"/>
              </a:rPr>
              <a:t>Кампов</a:t>
            </a:r>
            <a:r>
              <a:rPr lang="ru-RU" sz="2800" b="1" dirty="0">
                <a:latin typeface="Georgia" panose="02040502050405020303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800" b="1" dirty="0">
                <a:latin typeface="Georgia" panose="02040502050405020303" pitchFamily="18" charset="0"/>
              </a:rPr>
              <a:t>Один из редакторов журнала, где печатали произведения писателя, предложил перевести настоящую фамилию </a:t>
            </a:r>
            <a:r>
              <a:rPr lang="ru-RU" sz="2800" b="1" dirty="0" err="1">
                <a:latin typeface="Georgia" panose="02040502050405020303" pitchFamily="18" charset="0"/>
              </a:rPr>
              <a:t>Кампов</a:t>
            </a:r>
            <a:r>
              <a:rPr lang="ru-RU" sz="2800" b="1" dirty="0">
                <a:latin typeface="Georgia" panose="02040502050405020303" pitchFamily="18" charset="0"/>
              </a:rPr>
              <a:t> с латинского языка на русский: «</a:t>
            </a:r>
            <a:r>
              <a:rPr lang="en-US" sz="2800" b="1" dirty="0">
                <a:latin typeface="Georgia" panose="02040502050405020303" pitchFamily="18" charset="0"/>
              </a:rPr>
              <a:t>campus</a:t>
            </a:r>
            <a:r>
              <a:rPr lang="ru-RU" sz="2800" b="1" dirty="0">
                <a:latin typeface="Georgia" panose="02040502050405020303" pitchFamily="18" charset="0"/>
              </a:rPr>
              <a:t>» – поле.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800" b="1" dirty="0">
                <a:latin typeface="Georgia" panose="02040502050405020303" pitchFamily="18" charset="0"/>
              </a:rPr>
              <a:t>Так получился псевдоним «Полевой».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B63602-CB77-441C-847E-CF954C810000}"/>
              </a:ext>
            </a:extLst>
          </p:cNvPr>
          <p:cNvSpPr/>
          <p:nvPr/>
        </p:nvSpPr>
        <p:spPr>
          <a:xfrm>
            <a:off x="1655676" y="4081140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DE0B18-E4C0-4ABA-8D5E-E4D74DF66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025" y="104446"/>
            <a:ext cx="1977587" cy="2125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111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D71B27-BBBF-4475-B21E-B0917244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3228"/>
            <a:ext cx="7428173" cy="108093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GungsuhChe" panose="02030609000101010101" pitchFamily="49" charset="-127"/>
              </a:rPr>
              <a:t>Вениамин Каверин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GungsuhChe" panose="02030609000101010101" pitchFamily="49" charset="-127"/>
              </a:rPr>
              <a:t>(1902-1989)</a:t>
            </a:r>
            <a:endParaRPr lang="ru-RU" sz="4000" b="1" dirty="0">
              <a:latin typeface="Gabriola" panose="04040605051002020D02" pitchFamily="82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EFC043-0F10-4936-B0F4-539EC087A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132856"/>
            <a:ext cx="8640960" cy="446449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b="1" dirty="0">
                <a:latin typeface="Georgia" panose="02040502050405020303" pitchFamily="18" charset="0"/>
              </a:rPr>
              <a:t>Настоящее имя Абель Абрамович Зильбер.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b="1" dirty="0">
                <a:latin typeface="Georgia" panose="02040502050405020303" pitchFamily="18" charset="0"/>
              </a:rPr>
              <a:t>Псевдоним писателю «подсказал» сам Пушкин, произведения которого в семье любили и знали наизусть. Друг Пушкина - Пётр Каверин, которого поэт вывел в поэме «Евгений Онегин» под своей фамилией, был известен как лихой гусар-дуэлянт. Но при этом Каверин был смелый,  открытый и честный правдолюбец.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b="1" dirty="0">
                <a:latin typeface="Georgia" panose="02040502050405020303" pitchFamily="18" charset="0"/>
              </a:rPr>
              <a:t>Выбрав такой псевдоним Вениамин Зильбер лучше черты «прототипа» стал развивать и в себе.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B63602-CB77-441C-847E-CF954C810000}"/>
              </a:ext>
            </a:extLst>
          </p:cNvPr>
          <p:cNvSpPr/>
          <p:nvPr/>
        </p:nvSpPr>
        <p:spPr>
          <a:xfrm>
            <a:off x="1655676" y="4081140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5D3F0D-96EA-4647-93FD-F1585A79D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545" y="73634"/>
            <a:ext cx="2037606" cy="2037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9969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D71B27-BBBF-4475-B21E-B0917244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753228"/>
            <a:ext cx="7320669" cy="108093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GungsuhChe" panose="02030609000101010101" pitchFamily="49" charset="-127"/>
              </a:rPr>
              <a:t>Кир Булычёв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GungsuhChe" panose="02030609000101010101" pitchFamily="49" charset="-127"/>
              </a:rPr>
              <a:t>(1934-2003)</a:t>
            </a:r>
            <a:endParaRPr lang="ru-RU" sz="4000" b="1" dirty="0">
              <a:latin typeface="Gabriola" panose="04040605051002020D02" pitchFamily="82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EFC043-0F10-4936-B0F4-539EC087A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132856"/>
            <a:ext cx="8640960" cy="4464495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800" b="1" dirty="0">
                <a:latin typeface="Georgia" panose="02040502050405020303" pitchFamily="18" charset="0"/>
              </a:rPr>
              <a:t>Настоящее имя Игорь Всеволодович Можейко.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800" b="1" dirty="0">
                <a:latin typeface="Georgia" panose="02040502050405020303" pitchFamily="18" charset="0"/>
              </a:rPr>
              <a:t>Псевдоним образован от имени жены писателя – Киры Алексеевны и девичьей фамилии матери писателя – Булычёвой Марии Михайловны.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800" b="1" dirty="0">
                <a:latin typeface="Georgia" panose="02040502050405020303" pitchFamily="18" charset="0"/>
              </a:rPr>
              <a:t>Сначала писатель подписывался Кирилл Булычёв, но как-то в документах его имя сократили до «Кир. Булычёв», и тогда, писатель взял себе это сокращённое имя и стал – Кир Булычёв.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B63602-CB77-441C-847E-CF954C810000}"/>
              </a:ext>
            </a:extLst>
          </p:cNvPr>
          <p:cNvSpPr/>
          <p:nvPr/>
        </p:nvSpPr>
        <p:spPr>
          <a:xfrm>
            <a:off x="1655676" y="4081140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F58890-53DD-48A0-BF2A-24203B99B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638" y="76518"/>
            <a:ext cx="1516858" cy="2077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916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7D71B27-BBBF-4475-B21E-B0917244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753228"/>
            <a:ext cx="7320669" cy="1080938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GungsuhChe" panose="02030609000101010101" pitchFamily="49" charset="-127"/>
              </a:rPr>
              <a:t>ПСЕВДОНИМЫ</a:t>
            </a:r>
            <a:endParaRPr lang="ru-RU" sz="6600" b="1" dirty="0">
              <a:latin typeface="Gabriola" panose="04040605051002020D02" pitchFamily="82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EFC043-0F10-4936-B0F4-539EC087A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492897"/>
            <a:ext cx="8640960" cy="345638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6600" b="1" dirty="0">
                <a:latin typeface="Georgia" panose="02040502050405020303" pitchFamily="18" charset="0"/>
              </a:rPr>
              <a:t>СПАСИБО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6600" b="1" dirty="0">
                <a:latin typeface="Georgia" panose="02040502050405020303" pitchFamily="18" charset="0"/>
              </a:rPr>
              <a:t>ЗА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6600" b="1" dirty="0">
                <a:latin typeface="Georgia" panose="02040502050405020303" pitchFamily="18" charset="0"/>
              </a:rPr>
              <a:t>ВНИМАНИЕ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B63602-CB77-441C-847E-CF954C810000}"/>
              </a:ext>
            </a:extLst>
          </p:cNvPr>
          <p:cNvSpPr/>
          <p:nvPr/>
        </p:nvSpPr>
        <p:spPr>
          <a:xfrm>
            <a:off x="1655676" y="4081140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4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443</TotalTime>
  <Words>517</Words>
  <Application>Microsoft Office PowerPoint</Application>
  <PresentationFormat>Экран (4:3)</PresentationFormat>
  <Paragraphs>50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Gabriola</vt:lpstr>
      <vt:lpstr>Georgia</vt:lpstr>
      <vt:lpstr>Trebuchet MS</vt:lpstr>
      <vt:lpstr>Берлин</vt:lpstr>
      <vt:lpstr>ПСЕВДОНИМЫ</vt:lpstr>
      <vt:lpstr>Михаил Салтыков - Щедрин</vt:lpstr>
      <vt:lpstr>Александр Грин (1880-1932)</vt:lpstr>
      <vt:lpstr>Аркадий Гайдар (1904-1941)</vt:lpstr>
      <vt:lpstr>Корней Чуковский (1882-1969)</vt:lpstr>
      <vt:lpstr>Борис Полевой (1908-1981)</vt:lpstr>
      <vt:lpstr>Вениамин Каверин (1902-1989)</vt:lpstr>
      <vt:lpstr>Кир Булычёв (1934-2003)</vt:lpstr>
      <vt:lpstr>ПСЕВДОНИМЫ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Ру Ри</cp:lastModifiedBy>
  <cp:revision>331</cp:revision>
  <dcterms:created xsi:type="dcterms:W3CDTF">2020-06-02T08:28:12Z</dcterms:created>
  <dcterms:modified xsi:type="dcterms:W3CDTF">2024-03-03T18:10:52Z</dcterms:modified>
</cp:coreProperties>
</file>