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6" r:id="rId1"/>
  </p:sldMasterIdLst>
  <p:sldIdLst>
    <p:sldId id="292" r:id="rId2"/>
    <p:sldId id="297" r:id="rId3"/>
    <p:sldId id="307" r:id="rId4"/>
    <p:sldId id="298" r:id="rId5"/>
    <p:sldId id="308" r:id="rId6"/>
    <p:sldId id="299" r:id="rId7"/>
    <p:sldId id="309" r:id="rId8"/>
    <p:sldId id="301" r:id="rId9"/>
    <p:sldId id="311" r:id="rId10"/>
    <p:sldId id="302" r:id="rId11"/>
    <p:sldId id="312" r:id="rId12"/>
    <p:sldId id="305" r:id="rId13"/>
    <p:sldId id="313" r:id="rId14"/>
    <p:sldId id="304" r:id="rId15"/>
    <p:sldId id="314" r:id="rId16"/>
    <p:sldId id="306" r:id="rId17"/>
    <p:sldId id="315" r:id="rId18"/>
    <p:sldId id="317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18" autoAdjust="0"/>
    <p:restoredTop sz="94660"/>
  </p:normalViewPr>
  <p:slideViewPr>
    <p:cSldViewPr>
      <p:cViewPr varScale="1">
        <p:scale>
          <a:sx n="68" d="100"/>
          <a:sy n="68" d="100"/>
        </p:scale>
        <p:origin x="1302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4A5ADE-8E26-41EC-B6F7-A6340E48E0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AA4D3DF-6056-4996-8077-CD62A6D8E0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FE371F4-A39D-477D-95C6-D432326BF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67D36C-AC98-4163-829D-7B9BA4C32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F71D07-5033-47BA-AD0E-8420369AB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3687368"/>
      </p:ext>
    </p:extLst>
  </p:cSld>
  <p:clrMapOvr>
    <a:masterClrMapping/>
  </p:clrMapOvr>
  <p:transition spd="slow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37F083-978E-4202-A112-9AA16E215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6CA970B-CA55-4541-A172-3E878A032F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BCDE37-95CD-438A-8E37-2619C1A33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FEECB5-CDCC-4C00-B7B6-49A836078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6588A6-384B-4AE3-9805-646D75D63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8455159"/>
      </p:ext>
    </p:extLst>
  </p:cSld>
  <p:clrMapOvr>
    <a:masterClrMapping/>
  </p:clrMapOvr>
  <p:transition spd="slow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6D1BCC4-2F09-4AE1-8F1B-E18A271033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1F4649F-24C7-47EE-993F-0E28C61870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C2D918-394D-41A8-9C65-EFCDF75DF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C568B4F-D369-4E02-8FA8-76F34E470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CDE92F-641A-41A4-B21B-668EC03A0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067003"/>
      </p:ext>
    </p:extLst>
  </p:cSld>
  <p:clrMapOvr>
    <a:masterClrMapping/>
  </p:clrMapOvr>
  <p:transition spd="slow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0D20C4-CAFE-4F97-BB1F-E40AE1725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1D95BD9-3D2C-4625-BA4D-B5D2F99993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D2C493-1093-4DD2-8AA1-F38E4F237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E64BEA-85E6-4422-AADE-5A5033006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F69ADA-405D-4F95-98F8-E1D9F22D9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6092248"/>
      </p:ext>
    </p:extLst>
  </p:cSld>
  <p:clrMapOvr>
    <a:masterClrMapping/>
  </p:clrMapOvr>
  <p:transition spd="slow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F40431-AB49-4EF5-A8F7-ED1083C67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359D557-E786-4657-9A5D-B5D5B58901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674862B-DA67-4A36-819F-587523AB4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F14D98-01FD-43A9-B02B-49C56BA1E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F793AAB-5546-4ED1-9DBC-445DD5E66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2960005"/>
      </p:ext>
    </p:extLst>
  </p:cSld>
  <p:clrMapOvr>
    <a:masterClrMapping/>
  </p:clrMapOvr>
  <p:transition spd="slow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8EF6AC-AA18-4C26-B0DA-C8E4C878C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0FF02D-E9FE-4B37-A61F-82E22562D9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560A055-4DF8-4D10-AE63-926658590E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8AF1EB1-3B63-49F9-85C0-42B2DA07A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BE11B4B-B691-4691-B067-3AC40637D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BB7DF75-CF77-4548-AD95-D58FE098A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8363799"/>
      </p:ext>
    </p:extLst>
  </p:cSld>
  <p:clrMapOvr>
    <a:masterClrMapping/>
  </p:clrMapOvr>
  <p:transition spd="slow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F6F4DC-16EC-4D65-B16F-FC0267C9E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A93C93C-C07D-44BD-B9A0-1F9A0E41F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09C83E7-BB2D-4975-9290-4228DF3320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2860F27-A459-4372-87F9-EA708FB7F8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F6F5178-2BD7-4C88-B729-7954CFA89D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9D63394-C686-4849-9870-8349B05DF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25A5AC6-E7F0-4437-8CE2-5EF863C83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56FD0CC-3B7B-48BF-A232-6D14407B6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9466825"/>
      </p:ext>
    </p:extLst>
  </p:cSld>
  <p:clrMapOvr>
    <a:masterClrMapping/>
  </p:clrMapOvr>
  <p:transition spd="slow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290344-C504-4432-9D6B-1BF8E12E8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0D196-AC2E-4A70-8C93-5A5D38771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88DFF92-632D-42F7-86B1-3BFDD51FA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044C5A7-2C7F-407E-A160-42B1009C8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2345353"/>
      </p:ext>
    </p:extLst>
  </p:cSld>
  <p:clrMapOvr>
    <a:masterClrMapping/>
  </p:clrMapOvr>
  <p:transition spd="slow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DFA78E6-59BA-47CB-BE90-D48A12845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D62BE7C-A5FA-4C86-92AF-A2C086461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24B2071-0566-4311-8E28-2868714F8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1143117"/>
      </p:ext>
    </p:extLst>
  </p:cSld>
  <p:clrMapOvr>
    <a:masterClrMapping/>
  </p:clrMapOvr>
  <p:transition spd="slow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46A864-FE10-4A94-89C5-23ECFF013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0ADCF97-B841-40D5-9631-201E5B26AD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44BE775-F8C9-4871-8EA1-F521194BCE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5530D2D-DE5C-469A-9486-515F58805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A5BDA69-2D52-4761-A350-4972EC52C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29EB3F-278C-47F2-8209-5E8C3DAA3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7438391"/>
      </p:ext>
    </p:extLst>
  </p:cSld>
  <p:clrMapOvr>
    <a:masterClrMapping/>
  </p:clrMapOvr>
  <p:transition spd="slow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711AC4-C692-4D06-A041-55A0691D8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5CF1500-00AC-4B6D-80FA-87F12E4EBF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E556CDD-5AAC-4A24-B61D-BA03D48B8D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372ABE6-28E1-4F32-B1F3-BA519D245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6A7E14-DCFD-4E47-B356-77B980046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0405030-3F1D-4AFD-A5CB-736006B02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2555845"/>
      </p:ext>
    </p:extLst>
  </p:cSld>
  <p:clrMapOvr>
    <a:masterClrMapping/>
  </p:clrMapOvr>
  <p:transition spd="slow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6BF2A3-166C-429E-BEE4-D9E0BAB10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EB8A3F0-3BD7-4B9A-A588-DF74ADBA9B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ED152C-6B8E-4450-B188-B3E0D205B8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D9F3C5-1036-4DA2-A393-77659B97A0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FD8FDBB-CEF5-43BB-A33E-8BCD5CE168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3134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</p:sldLayoutIdLst>
  <p:transition spd="slow">
    <p:split orient="vert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DBE18E8-8330-40E7-BCB9-0540E9FA6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83282" cy="6858000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17D71B27-BBBF-4475-B21E-B0917244B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1720" y="116632"/>
            <a:ext cx="6984776" cy="3528392"/>
          </a:xfrm>
        </p:spPr>
        <p:txBody>
          <a:bodyPr>
            <a:normAutofit/>
          </a:bodyPr>
          <a:lstStyle/>
          <a:p>
            <a:pPr algn="ctr"/>
            <a:r>
              <a:rPr lang="ru-RU" sz="5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GungsuhChe" panose="02030609000101010101" pitchFamily="49" charset="-127"/>
              </a:rPr>
              <a:t>Викторина </a:t>
            </a:r>
            <a:br>
              <a:rPr lang="ru-RU" sz="5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GungsuhChe" panose="02030609000101010101" pitchFamily="49" charset="-127"/>
              </a:rPr>
            </a:br>
            <a:r>
              <a:rPr lang="ru-RU" sz="5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GungsuhChe" panose="02030609000101010101" pitchFamily="49" charset="-127"/>
              </a:rPr>
              <a:t>по произведению </a:t>
            </a:r>
            <a:br>
              <a:rPr lang="ru-RU" sz="5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GungsuhChe" panose="02030609000101010101" pitchFamily="49" charset="-127"/>
              </a:rPr>
            </a:br>
            <a:r>
              <a:rPr lang="ru-RU" sz="5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GungsuhChe" panose="02030609000101010101" pitchFamily="49" charset="-127"/>
              </a:rPr>
              <a:t>Сергея Михалкова </a:t>
            </a:r>
            <a:br>
              <a:rPr lang="ru-RU" sz="5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GungsuhChe" panose="02030609000101010101" pitchFamily="49" charset="-127"/>
              </a:rPr>
            </a:br>
            <a:r>
              <a:rPr lang="ru-RU" sz="5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GungsuhChe" panose="02030609000101010101" pitchFamily="49" charset="-127"/>
              </a:rPr>
              <a:t>«Дядя Стёпа»</a:t>
            </a:r>
            <a:endParaRPr lang="ru-RU" sz="5000" b="1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9B63602-CB77-441C-847E-CF954C810000}"/>
              </a:ext>
            </a:extLst>
          </p:cNvPr>
          <p:cNvSpPr/>
          <p:nvPr/>
        </p:nvSpPr>
        <p:spPr>
          <a:xfrm>
            <a:off x="1655676" y="4081140"/>
            <a:ext cx="58326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238563"/>
      </p:ext>
    </p:extLst>
  </p:cSld>
  <p:clrMapOvr>
    <a:masterClrMapping/>
  </p:clrMapOvr>
  <p:transition spd="slow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DBE18E8-8330-40E7-BCB9-0540E9FA6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83282" cy="6858000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17D71B27-BBBF-4475-B21E-B0917244B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9792" y="188640"/>
            <a:ext cx="6336704" cy="1502049"/>
          </a:xfrm>
          <a:solidFill>
            <a:schemeClr val="accent1">
              <a:lumMod val="75000"/>
            </a:schemeClr>
          </a:solidFill>
          <a:ln>
            <a:solidFill>
              <a:srgbClr val="00206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GungsuhChe" panose="02030609000101010101" pitchFamily="49" charset="-127"/>
              </a:rPr>
              <a:t>КУДА ДЯДЯ СТЁПА ПРОХОДИЛ БЕСПЛАТНО?</a:t>
            </a:r>
            <a:endParaRPr lang="ru-RU" sz="36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BC10726-B823-447F-B0C1-6FC08DB18D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63888" y="2559081"/>
            <a:ext cx="4752528" cy="550317"/>
          </a:xfr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dirty="0">
                <a:solidFill>
                  <a:schemeClr val="bg1"/>
                </a:solidFill>
                <a:latin typeface="Georgia" panose="02040502050405020303" pitchFamily="18" charset="0"/>
              </a:rPr>
              <a:t>В кинотеатр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F711F8B-9F5C-44B8-B067-A8941397BE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63888" y="1825625"/>
            <a:ext cx="4752528" cy="550317"/>
          </a:xfr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dirty="0">
                <a:solidFill>
                  <a:schemeClr val="bg1"/>
                </a:solidFill>
                <a:latin typeface="Georgia" panose="02040502050405020303" pitchFamily="18" charset="0"/>
              </a:rPr>
              <a:t>На стадион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9B63602-CB77-441C-847E-CF954C810000}"/>
              </a:ext>
            </a:extLst>
          </p:cNvPr>
          <p:cNvSpPr/>
          <p:nvPr/>
        </p:nvSpPr>
        <p:spPr>
          <a:xfrm>
            <a:off x="1655676" y="4081140"/>
            <a:ext cx="58326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995450F-6E9C-4BB5-A8CE-622BAD1452CD}"/>
              </a:ext>
            </a:extLst>
          </p:cNvPr>
          <p:cNvSpPr/>
          <p:nvPr/>
        </p:nvSpPr>
        <p:spPr>
          <a:xfrm>
            <a:off x="3563888" y="3933055"/>
            <a:ext cx="4752528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Georgia" panose="02040502050405020303" pitchFamily="18" charset="0"/>
              </a:rPr>
              <a:t>В метро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3C94F50-2AFD-4CFD-800D-45D06AF10C98}"/>
              </a:ext>
            </a:extLst>
          </p:cNvPr>
          <p:cNvSpPr/>
          <p:nvPr/>
        </p:nvSpPr>
        <p:spPr>
          <a:xfrm>
            <a:off x="3131840" y="3244334"/>
            <a:ext cx="5616624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Georgia" panose="02040502050405020303" pitchFamily="18" charset="0"/>
              </a:rPr>
              <a:t>На колесо обозрения</a:t>
            </a:r>
          </a:p>
        </p:txBody>
      </p:sp>
    </p:spTree>
    <p:extLst>
      <p:ext uri="{BB962C8B-B14F-4D97-AF65-F5344CB8AC3E}">
        <p14:creationId xmlns:p14="http://schemas.microsoft.com/office/powerpoint/2010/main" val="2353300959"/>
      </p:ext>
    </p:extLst>
  </p:cSld>
  <p:clrMapOvr>
    <a:masterClrMapping/>
  </p:clrMapOvr>
  <p:transition spd="slow">
    <p:split orient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DBE18E8-8330-40E7-BCB9-0540E9FA6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83282" cy="6858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9B63602-CB77-441C-847E-CF954C810000}"/>
              </a:ext>
            </a:extLst>
          </p:cNvPr>
          <p:cNvSpPr/>
          <p:nvPr/>
        </p:nvSpPr>
        <p:spPr>
          <a:xfrm>
            <a:off x="1655676" y="4081140"/>
            <a:ext cx="58326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7BDBED2-F9F8-45E4-BF93-E62CADD997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7678" y="102138"/>
            <a:ext cx="4990997" cy="37589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1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5539663"/>
      </p:ext>
    </p:extLst>
  </p:cSld>
  <p:clrMapOvr>
    <a:masterClrMapping/>
  </p:clrMapOvr>
  <p:transition spd="slow">
    <p:split orient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DBE18E8-8330-40E7-BCB9-0540E9FA6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83282" cy="6858000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17D71B27-BBBF-4475-B21E-B0917244B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9792" y="188640"/>
            <a:ext cx="6336704" cy="1502049"/>
          </a:xfrm>
          <a:solidFill>
            <a:schemeClr val="accent1">
              <a:lumMod val="75000"/>
            </a:schemeClr>
          </a:solidFill>
          <a:ln>
            <a:solidFill>
              <a:srgbClr val="00206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GungsuhChe" panose="02030609000101010101" pitchFamily="49" charset="-127"/>
              </a:rPr>
              <a:t>КОГО ДЯДЯ СТЁПА СПАС ИЗ ПОЖАРА?</a:t>
            </a:r>
            <a:endParaRPr lang="ru-RU" sz="36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BC10726-B823-447F-B0C1-6FC08DB18D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63888" y="2559081"/>
            <a:ext cx="4752528" cy="550317"/>
          </a:xfr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dirty="0">
                <a:solidFill>
                  <a:schemeClr val="bg1"/>
                </a:solidFill>
                <a:latin typeface="Georgia" panose="02040502050405020303" pitchFamily="18" charset="0"/>
              </a:rPr>
              <a:t>Собаку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F711F8B-9F5C-44B8-B067-A8941397BE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63888" y="1825625"/>
            <a:ext cx="4752528" cy="550317"/>
          </a:xfr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dirty="0">
                <a:solidFill>
                  <a:schemeClr val="bg1"/>
                </a:solidFill>
                <a:latin typeface="Georgia" panose="02040502050405020303" pitchFamily="18" charset="0"/>
              </a:rPr>
              <a:t>Голубей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9B63602-CB77-441C-847E-CF954C810000}"/>
              </a:ext>
            </a:extLst>
          </p:cNvPr>
          <p:cNvSpPr/>
          <p:nvPr/>
        </p:nvSpPr>
        <p:spPr>
          <a:xfrm>
            <a:off x="1655676" y="4081140"/>
            <a:ext cx="58326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995450F-6E9C-4BB5-A8CE-622BAD1452CD}"/>
              </a:ext>
            </a:extLst>
          </p:cNvPr>
          <p:cNvSpPr/>
          <p:nvPr/>
        </p:nvSpPr>
        <p:spPr>
          <a:xfrm>
            <a:off x="3563888" y="3933055"/>
            <a:ext cx="4752528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Georgia" panose="02040502050405020303" pitchFamily="18" charset="0"/>
              </a:rPr>
              <a:t>Детей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3C94F50-2AFD-4CFD-800D-45D06AF10C98}"/>
              </a:ext>
            </a:extLst>
          </p:cNvPr>
          <p:cNvSpPr/>
          <p:nvPr/>
        </p:nvSpPr>
        <p:spPr>
          <a:xfrm>
            <a:off x="3563888" y="3244334"/>
            <a:ext cx="4752528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Georgia" panose="02040502050405020303" pitchFamily="18" charset="0"/>
              </a:rPr>
              <a:t>Котят</a:t>
            </a:r>
          </a:p>
        </p:txBody>
      </p:sp>
    </p:spTree>
    <p:extLst>
      <p:ext uri="{BB962C8B-B14F-4D97-AF65-F5344CB8AC3E}">
        <p14:creationId xmlns:p14="http://schemas.microsoft.com/office/powerpoint/2010/main" val="514273809"/>
      </p:ext>
    </p:extLst>
  </p:cSld>
  <p:clrMapOvr>
    <a:masterClrMapping/>
  </p:clrMapOvr>
  <p:transition spd="slow">
    <p:split orient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DBE18E8-8330-40E7-BCB9-0540E9FA6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83282" cy="6858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9B63602-CB77-441C-847E-CF954C810000}"/>
              </a:ext>
            </a:extLst>
          </p:cNvPr>
          <p:cNvSpPr/>
          <p:nvPr/>
        </p:nvSpPr>
        <p:spPr>
          <a:xfrm>
            <a:off x="1655676" y="4081140"/>
            <a:ext cx="58326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352C118-5DF5-4C21-8EF8-18DB7E8B79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9182" y="116632"/>
            <a:ext cx="5027314" cy="3744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1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25199472"/>
      </p:ext>
    </p:extLst>
  </p:cSld>
  <p:clrMapOvr>
    <a:masterClrMapping/>
  </p:clrMapOvr>
  <p:transition spd="slow">
    <p:split orient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DBE18E8-8330-40E7-BCB9-0540E9FA6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83282" cy="6858000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17D71B27-BBBF-4475-B21E-B0917244B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9792" y="188640"/>
            <a:ext cx="6336704" cy="1502049"/>
          </a:xfrm>
          <a:solidFill>
            <a:schemeClr val="accent1">
              <a:lumMod val="75000"/>
            </a:schemeClr>
          </a:solidFill>
          <a:ln>
            <a:solidFill>
              <a:srgbClr val="00206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GungsuhChe" panose="02030609000101010101" pitchFamily="49" charset="-127"/>
              </a:rPr>
              <a:t>КАКИМ ВИДОМ СПОРТА ЗАНИМАЛСЯ ДЯДЯ СТЁПА?</a:t>
            </a:r>
            <a:endParaRPr lang="ru-RU" sz="36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BC10726-B823-447F-B0C1-6FC08DB18D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63888" y="2559081"/>
            <a:ext cx="4752528" cy="550317"/>
          </a:xfr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dirty="0">
                <a:solidFill>
                  <a:schemeClr val="bg1"/>
                </a:solidFill>
                <a:latin typeface="Georgia" panose="02040502050405020303" pitchFamily="18" charset="0"/>
              </a:rPr>
              <a:t>Лёгкой атлетикой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F711F8B-9F5C-44B8-B067-A8941397BE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63888" y="1825625"/>
            <a:ext cx="4752528" cy="550317"/>
          </a:xfr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dirty="0">
                <a:solidFill>
                  <a:schemeClr val="bg1"/>
                </a:solidFill>
                <a:latin typeface="Georgia" panose="02040502050405020303" pitchFamily="18" charset="0"/>
              </a:rPr>
              <a:t>Плаванием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9B63602-CB77-441C-847E-CF954C810000}"/>
              </a:ext>
            </a:extLst>
          </p:cNvPr>
          <p:cNvSpPr/>
          <p:nvPr/>
        </p:nvSpPr>
        <p:spPr>
          <a:xfrm>
            <a:off x="1655676" y="4081140"/>
            <a:ext cx="58326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995450F-6E9C-4BB5-A8CE-622BAD1452CD}"/>
              </a:ext>
            </a:extLst>
          </p:cNvPr>
          <p:cNvSpPr/>
          <p:nvPr/>
        </p:nvSpPr>
        <p:spPr>
          <a:xfrm>
            <a:off x="3563888" y="3933055"/>
            <a:ext cx="4752528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Georgia" panose="02040502050405020303" pitchFamily="18" charset="0"/>
              </a:rPr>
              <a:t>Лыжным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3C94F50-2AFD-4CFD-800D-45D06AF10C98}"/>
              </a:ext>
            </a:extLst>
          </p:cNvPr>
          <p:cNvSpPr/>
          <p:nvPr/>
        </p:nvSpPr>
        <p:spPr>
          <a:xfrm>
            <a:off x="3563888" y="3244334"/>
            <a:ext cx="4752528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Georgia" panose="02040502050405020303" pitchFamily="18" charset="0"/>
              </a:rPr>
              <a:t>Конькобежным</a:t>
            </a:r>
          </a:p>
        </p:txBody>
      </p:sp>
    </p:spTree>
    <p:extLst>
      <p:ext uri="{BB962C8B-B14F-4D97-AF65-F5344CB8AC3E}">
        <p14:creationId xmlns:p14="http://schemas.microsoft.com/office/powerpoint/2010/main" val="789533481"/>
      </p:ext>
    </p:extLst>
  </p:cSld>
  <p:clrMapOvr>
    <a:masterClrMapping/>
  </p:clrMapOvr>
  <p:transition spd="slow">
    <p:split orient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DBE18E8-8330-40E7-BCB9-0540E9FA6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83282" cy="6858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9B63602-CB77-441C-847E-CF954C810000}"/>
              </a:ext>
            </a:extLst>
          </p:cNvPr>
          <p:cNvSpPr/>
          <p:nvPr/>
        </p:nvSpPr>
        <p:spPr>
          <a:xfrm>
            <a:off x="1655676" y="4081140"/>
            <a:ext cx="58326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1626363-05A4-426A-9AF9-1629F34989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960" y="116632"/>
            <a:ext cx="4804626" cy="64046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1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41807170"/>
      </p:ext>
    </p:extLst>
  </p:cSld>
  <p:clrMapOvr>
    <a:masterClrMapping/>
  </p:clrMapOvr>
  <p:transition spd="slow">
    <p:split orient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DBE18E8-8330-40E7-BCB9-0540E9FA6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83282" cy="6858000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17D71B27-BBBF-4475-B21E-B0917244B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9792" y="188640"/>
            <a:ext cx="6336704" cy="1502049"/>
          </a:xfrm>
          <a:solidFill>
            <a:schemeClr val="accent1">
              <a:lumMod val="75000"/>
            </a:schemeClr>
          </a:solidFill>
          <a:ln>
            <a:solidFill>
              <a:srgbClr val="00206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GungsuhChe" panose="02030609000101010101" pitchFamily="49" charset="-127"/>
              </a:rPr>
              <a:t>КАК ЗВАЛИ МАЛЬЧИКА, КОТОРОГО СПАС ДЯДЯ СТЁПА?</a:t>
            </a:r>
            <a:endParaRPr lang="ru-RU" sz="36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BC10726-B823-447F-B0C1-6FC08DB18D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63888" y="2559081"/>
            <a:ext cx="4752528" cy="550317"/>
          </a:xfr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dirty="0">
                <a:solidFill>
                  <a:schemeClr val="bg1"/>
                </a:solidFill>
                <a:latin typeface="Georgia" panose="02040502050405020303" pitchFamily="18" charset="0"/>
              </a:rPr>
              <a:t>Вася Бородин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F711F8B-9F5C-44B8-B067-A8941397BE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63888" y="1825625"/>
            <a:ext cx="4752528" cy="550317"/>
          </a:xfr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dirty="0">
                <a:solidFill>
                  <a:schemeClr val="bg1"/>
                </a:solidFill>
                <a:latin typeface="Georgia" panose="02040502050405020303" pitchFamily="18" charset="0"/>
              </a:rPr>
              <a:t>Витя Малеев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9B63602-CB77-441C-847E-CF954C810000}"/>
              </a:ext>
            </a:extLst>
          </p:cNvPr>
          <p:cNvSpPr/>
          <p:nvPr/>
        </p:nvSpPr>
        <p:spPr>
          <a:xfrm>
            <a:off x="1655676" y="4081140"/>
            <a:ext cx="58326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995450F-6E9C-4BB5-A8CE-622BAD1452CD}"/>
              </a:ext>
            </a:extLst>
          </p:cNvPr>
          <p:cNvSpPr/>
          <p:nvPr/>
        </p:nvSpPr>
        <p:spPr>
          <a:xfrm>
            <a:off x="3563888" y="3933055"/>
            <a:ext cx="4752528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Georgia" panose="02040502050405020303" pitchFamily="18" charset="0"/>
              </a:rPr>
              <a:t>Вова </a:t>
            </a:r>
            <a:r>
              <a:rPr lang="ru-RU" sz="3200" b="1" dirty="0" err="1">
                <a:solidFill>
                  <a:schemeClr val="bg1"/>
                </a:solidFill>
                <a:latin typeface="Georgia" panose="02040502050405020303" pitchFamily="18" charset="0"/>
              </a:rPr>
              <a:t>Перестукин</a:t>
            </a:r>
            <a:endParaRPr lang="ru-RU" sz="32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3C94F50-2AFD-4CFD-800D-45D06AF10C98}"/>
              </a:ext>
            </a:extLst>
          </p:cNvPr>
          <p:cNvSpPr/>
          <p:nvPr/>
        </p:nvSpPr>
        <p:spPr>
          <a:xfrm>
            <a:off x="3563888" y="3244334"/>
            <a:ext cx="4752528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Georgia" panose="02040502050405020303" pitchFamily="18" charset="0"/>
              </a:rPr>
              <a:t>Ваня Бровкин</a:t>
            </a:r>
          </a:p>
        </p:txBody>
      </p:sp>
    </p:spTree>
    <p:extLst>
      <p:ext uri="{BB962C8B-B14F-4D97-AF65-F5344CB8AC3E}">
        <p14:creationId xmlns:p14="http://schemas.microsoft.com/office/powerpoint/2010/main" val="1773156362"/>
      </p:ext>
    </p:extLst>
  </p:cSld>
  <p:clrMapOvr>
    <a:masterClrMapping/>
  </p:clrMapOvr>
  <p:transition spd="slow">
    <p:split orient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DBE18E8-8330-40E7-BCB9-0540E9FA6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83282" cy="6858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9B63602-CB77-441C-847E-CF954C810000}"/>
              </a:ext>
            </a:extLst>
          </p:cNvPr>
          <p:cNvSpPr/>
          <p:nvPr/>
        </p:nvSpPr>
        <p:spPr>
          <a:xfrm>
            <a:off x="1655676" y="4081140"/>
            <a:ext cx="58326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B721C39-9D44-4517-8CA9-EADD8EE412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928" y="110046"/>
            <a:ext cx="5126614" cy="38610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1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26112619"/>
      </p:ext>
    </p:extLst>
  </p:cSld>
  <p:clrMapOvr>
    <a:masterClrMapping/>
  </p:clrMapOvr>
  <p:transition spd="slow">
    <p:split orient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DBE18E8-8330-40E7-BCB9-0540E9FA6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83282" cy="6858000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17D71B27-BBBF-4475-B21E-B0917244B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1720" y="116632"/>
            <a:ext cx="6984776" cy="3528392"/>
          </a:xfrm>
        </p:spPr>
        <p:txBody>
          <a:bodyPr>
            <a:normAutofit/>
          </a:bodyPr>
          <a:lstStyle/>
          <a:p>
            <a:pPr algn="ctr"/>
            <a:r>
              <a:rPr lang="ru-RU" sz="5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GungsuhChe" panose="02030609000101010101" pitchFamily="49" charset="-127"/>
              </a:rPr>
              <a:t>СПАСИБО </a:t>
            </a:r>
            <a:br>
              <a:rPr lang="ru-RU" sz="5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GungsuhChe" panose="02030609000101010101" pitchFamily="49" charset="-127"/>
              </a:rPr>
            </a:br>
            <a:r>
              <a:rPr lang="ru-RU" sz="5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GungsuhChe" panose="02030609000101010101" pitchFamily="49" charset="-127"/>
              </a:rPr>
              <a:t>ЗА </a:t>
            </a:r>
            <a:br>
              <a:rPr lang="ru-RU" sz="5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GungsuhChe" panose="02030609000101010101" pitchFamily="49" charset="-127"/>
              </a:rPr>
            </a:br>
            <a:r>
              <a:rPr lang="ru-RU" sz="5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GungsuhChe" panose="02030609000101010101" pitchFamily="49" charset="-127"/>
              </a:rPr>
              <a:t>ВНИМАНИЕ</a:t>
            </a:r>
            <a:endParaRPr lang="ru-RU" sz="5000" b="1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9B63602-CB77-441C-847E-CF954C810000}"/>
              </a:ext>
            </a:extLst>
          </p:cNvPr>
          <p:cNvSpPr/>
          <p:nvPr/>
        </p:nvSpPr>
        <p:spPr>
          <a:xfrm>
            <a:off x="1655676" y="4081140"/>
            <a:ext cx="58326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927428"/>
      </p:ext>
    </p:extLst>
  </p:cSld>
  <p:clrMapOvr>
    <a:masterClrMapping/>
  </p:clrMapOvr>
  <p:transition spd="slow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DBE18E8-8330-40E7-BCB9-0540E9FA6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83282" cy="6858000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17D71B27-BBBF-4475-B21E-B0917244B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9792" y="188640"/>
            <a:ext cx="6336704" cy="1502049"/>
          </a:xfrm>
          <a:solidFill>
            <a:schemeClr val="accent1">
              <a:lumMod val="75000"/>
            </a:schemeClr>
          </a:solidFill>
          <a:ln>
            <a:solidFill>
              <a:srgbClr val="00206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GungsuhChe" panose="02030609000101010101" pitchFamily="49" charset="-127"/>
              </a:rPr>
              <a:t>НАЗОВИТЕ ФАМИЛИЮ </a:t>
            </a:r>
            <a:b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GungsuhChe" panose="02030609000101010101" pitchFamily="49" charset="-127"/>
              </a:rPr>
            </a:b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GungsuhChe" panose="02030609000101010101" pitchFamily="49" charset="-127"/>
              </a:rPr>
              <a:t>ДЯДИ СТЁПЫ</a:t>
            </a:r>
            <a:endParaRPr lang="ru-RU" sz="36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BC10726-B823-447F-B0C1-6FC08DB18D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63888" y="2559081"/>
            <a:ext cx="4752528" cy="550317"/>
          </a:xfr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dirty="0">
                <a:solidFill>
                  <a:schemeClr val="bg1"/>
                </a:solidFill>
                <a:latin typeface="Georgia" panose="02040502050405020303" pitchFamily="18" charset="0"/>
              </a:rPr>
              <a:t>Степанов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F711F8B-9F5C-44B8-B067-A8941397BE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63888" y="1825625"/>
            <a:ext cx="4752528" cy="550317"/>
          </a:xfr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dirty="0">
                <a:solidFill>
                  <a:schemeClr val="bg1"/>
                </a:solidFill>
                <a:latin typeface="Georgia" panose="02040502050405020303" pitchFamily="18" charset="0"/>
              </a:rPr>
              <a:t>Семёнов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9B63602-CB77-441C-847E-CF954C810000}"/>
              </a:ext>
            </a:extLst>
          </p:cNvPr>
          <p:cNvSpPr/>
          <p:nvPr/>
        </p:nvSpPr>
        <p:spPr>
          <a:xfrm>
            <a:off x="1655676" y="4081140"/>
            <a:ext cx="58326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995450F-6E9C-4BB5-A8CE-622BAD1452CD}"/>
              </a:ext>
            </a:extLst>
          </p:cNvPr>
          <p:cNvSpPr/>
          <p:nvPr/>
        </p:nvSpPr>
        <p:spPr>
          <a:xfrm>
            <a:off x="3563888" y="3933055"/>
            <a:ext cx="4752528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Georgia" panose="02040502050405020303" pitchFamily="18" charset="0"/>
              </a:rPr>
              <a:t>Михалков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3C94F50-2AFD-4CFD-800D-45D06AF10C98}"/>
              </a:ext>
            </a:extLst>
          </p:cNvPr>
          <p:cNvSpPr/>
          <p:nvPr/>
        </p:nvSpPr>
        <p:spPr>
          <a:xfrm>
            <a:off x="3563888" y="3244334"/>
            <a:ext cx="4752528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Georgia" panose="02040502050405020303" pitchFamily="18" charset="0"/>
              </a:rPr>
              <a:t>Михайлов</a:t>
            </a:r>
          </a:p>
        </p:txBody>
      </p:sp>
    </p:spTree>
    <p:extLst>
      <p:ext uri="{BB962C8B-B14F-4D97-AF65-F5344CB8AC3E}">
        <p14:creationId xmlns:p14="http://schemas.microsoft.com/office/powerpoint/2010/main" val="1096569829"/>
      </p:ext>
    </p:extLst>
  </p:cSld>
  <p:clrMapOvr>
    <a:masterClrMapping/>
  </p:clrMapOvr>
  <p:transition spd="slow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DBE18E8-8330-40E7-BCB9-0540E9FA6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83282" cy="6858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9B63602-CB77-441C-847E-CF954C810000}"/>
              </a:ext>
            </a:extLst>
          </p:cNvPr>
          <p:cNvSpPr/>
          <p:nvPr/>
        </p:nvSpPr>
        <p:spPr>
          <a:xfrm>
            <a:off x="1655676" y="4081140"/>
            <a:ext cx="58326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29BC058-BFE2-4A92-9AC0-167AA922E1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0975" y="114406"/>
            <a:ext cx="4995521" cy="37466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1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00340851"/>
      </p:ext>
    </p:extLst>
  </p:cSld>
  <p:clrMapOvr>
    <a:masterClrMapping/>
  </p:clrMapOvr>
  <p:transition spd="slow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DBE18E8-8330-40E7-BCB9-0540E9FA6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83282" cy="6858000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17D71B27-BBBF-4475-B21E-B0917244B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9792" y="188640"/>
            <a:ext cx="6336704" cy="1502049"/>
          </a:xfrm>
          <a:solidFill>
            <a:schemeClr val="accent1">
              <a:lumMod val="75000"/>
            </a:schemeClr>
          </a:solidFill>
          <a:ln>
            <a:solidFill>
              <a:srgbClr val="00206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GungsuhChe" panose="02030609000101010101" pitchFamily="49" charset="-127"/>
              </a:rPr>
              <a:t>КЕМ СЛУЖИЛ ДЯДЯ СТЁПА В АРМИИ?</a:t>
            </a:r>
            <a:endParaRPr lang="ru-RU" sz="36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BC10726-B823-447F-B0C1-6FC08DB18D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63888" y="2559081"/>
            <a:ext cx="4752528" cy="550317"/>
          </a:xfr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dirty="0">
                <a:solidFill>
                  <a:schemeClr val="bg1"/>
                </a:solidFill>
                <a:latin typeface="Georgia" panose="02040502050405020303" pitchFamily="18" charset="0"/>
              </a:rPr>
              <a:t>Лётчиком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F711F8B-9F5C-44B8-B067-A8941397BE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63888" y="1825625"/>
            <a:ext cx="4752528" cy="550317"/>
          </a:xfr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dirty="0">
                <a:solidFill>
                  <a:schemeClr val="bg1"/>
                </a:solidFill>
                <a:latin typeface="Georgia" panose="02040502050405020303" pitchFamily="18" charset="0"/>
              </a:rPr>
              <a:t>Танкистом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9B63602-CB77-441C-847E-CF954C810000}"/>
              </a:ext>
            </a:extLst>
          </p:cNvPr>
          <p:cNvSpPr/>
          <p:nvPr/>
        </p:nvSpPr>
        <p:spPr>
          <a:xfrm>
            <a:off x="1655676" y="4081140"/>
            <a:ext cx="58326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995450F-6E9C-4BB5-A8CE-622BAD1452CD}"/>
              </a:ext>
            </a:extLst>
          </p:cNvPr>
          <p:cNvSpPr/>
          <p:nvPr/>
        </p:nvSpPr>
        <p:spPr>
          <a:xfrm>
            <a:off x="3563888" y="3933055"/>
            <a:ext cx="4752528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Georgia" panose="02040502050405020303" pitchFamily="18" charset="0"/>
              </a:rPr>
              <a:t>Артиллеристом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3C94F50-2AFD-4CFD-800D-45D06AF10C98}"/>
              </a:ext>
            </a:extLst>
          </p:cNvPr>
          <p:cNvSpPr/>
          <p:nvPr/>
        </p:nvSpPr>
        <p:spPr>
          <a:xfrm>
            <a:off x="3563888" y="3244334"/>
            <a:ext cx="4752528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Georgia" panose="02040502050405020303" pitchFamily="18" charset="0"/>
              </a:rPr>
              <a:t>Моряком</a:t>
            </a:r>
          </a:p>
        </p:txBody>
      </p:sp>
    </p:spTree>
    <p:extLst>
      <p:ext uri="{BB962C8B-B14F-4D97-AF65-F5344CB8AC3E}">
        <p14:creationId xmlns:p14="http://schemas.microsoft.com/office/powerpoint/2010/main" val="36771763"/>
      </p:ext>
    </p:extLst>
  </p:cSld>
  <p:clrMapOvr>
    <a:masterClrMapping/>
  </p:clrMapOvr>
  <p:transition spd="slow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DBE18E8-8330-40E7-BCB9-0540E9FA6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83282" cy="6858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9B63602-CB77-441C-847E-CF954C810000}"/>
              </a:ext>
            </a:extLst>
          </p:cNvPr>
          <p:cNvSpPr/>
          <p:nvPr/>
        </p:nvSpPr>
        <p:spPr>
          <a:xfrm>
            <a:off x="1655676" y="4081140"/>
            <a:ext cx="58326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811E1B3-00AB-42CF-AC49-5F7EF857F4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4609" y="116633"/>
            <a:ext cx="5088566" cy="38164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1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38463028"/>
      </p:ext>
    </p:extLst>
  </p:cSld>
  <p:clrMapOvr>
    <a:masterClrMapping/>
  </p:clrMapOvr>
  <p:transition spd="slow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DBE18E8-8330-40E7-BCB9-0540E9FA6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83282" cy="6858000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17D71B27-BBBF-4475-B21E-B0917244B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9792" y="188640"/>
            <a:ext cx="6336704" cy="1502049"/>
          </a:xfrm>
          <a:solidFill>
            <a:schemeClr val="accent1">
              <a:lumMod val="75000"/>
            </a:schemeClr>
          </a:solidFill>
          <a:ln>
            <a:solidFill>
              <a:srgbClr val="00206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GungsuhChe" panose="02030609000101010101" pitchFamily="49" charset="-127"/>
              </a:rPr>
              <a:t>НАЗОВИТЕ ПРОЗВИЩЕ ДЯДИ СТЁПЫ</a:t>
            </a:r>
            <a:endParaRPr lang="ru-RU" sz="36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BC10726-B823-447F-B0C1-6FC08DB18D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63888" y="2559081"/>
            <a:ext cx="4752528" cy="550317"/>
          </a:xfr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dirty="0">
                <a:solidFill>
                  <a:schemeClr val="bg1"/>
                </a:solidFill>
                <a:latin typeface="Georgia" panose="02040502050405020303" pitchFamily="18" charset="0"/>
              </a:rPr>
              <a:t>Каланча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F711F8B-9F5C-44B8-B067-A8941397BE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63888" y="1825625"/>
            <a:ext cx="4752528" cy="550317"/>
          </a:xfr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dirty="0">
                <a:solidFill>
                  <a:schemeClr val="bg1"/>
                </a:solidFill>
                <a:latin typeface="Georgia" panose="02040502050405020303" pitchFamily="18" charset="0"/>
              </a:rPr>
              <a:t>Шпала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9B63602-CB77-441C-847E-CF954C810000}"/>
              </a:ext>
            </a:extLst>
          </p:cNvPr>
          <p:cNvSpPr/>
          <p:nvPr/>
        </p:nvSpPr>
        <p:spPr>
          <a:xfrm>
            <a:off x="1655676" y="4081140"/>
            <a:ext cx="58326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995450F-6E9C-4BB5-A8CE-622BAD1452CD}"/>
              </a:ext>
            </a:extLst>
          </p:cNvPr>
          <p:cNvSpPr/>
          <p:nvPr/>
        </p:nvSpPr>
        <p:spPr>
          <a:xfrm>
            <a:off x="3563888" y="3933055"/>
            <a:ext cx="4752528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Georgia" panose="02040502050405020303" pitchFamily="18" charset="0"/>
              </a:rPr>
              <a:t>Гулливер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3C94F50-2AFD-4CFD-800D-45D06AF10C98}"/>
              </a:ext>
            </a:extLst>
          </p:cNvPr>
          <p:cNvSpPr/>
          <p:nvPr/>
        </p:nvSpPr>
        <p:spPr>
          <a:xfrm>
            <a:off x="3563888" y="3244334"/>
            <a:ext cx="4752528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Georgia" panose="02040502050405020303" pitchFamily="18" charset="0"/>
              </a:rPr>
              <a:t>Великан</a:t>
            </a:r>
          </a:p>
        </p:txBody>
      </p:sp>
    </p:spTree>
    <p:extLst>
      <p:ext uri="{BB962C8B-B14F-4D97-AF65-F5344CB8AC3E}">
        <p14:creationId xmlns:p14="http://schemas.microsoft.com/office/powerpoint/2010/main" val="710448313"/>
      </p:ext>
    </p:extLst>
  </p:cSld>
  <p:clrMapOvr>
    <a:masterClrMapping/>
  </p:clrMapOvr>
  <p:transition spd="slow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DBE18E8-8330-40E7-BCB9-0540E9FA6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83282" cy="6858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9B63602-CB77-441C-847E-CF954C810000}"/>
              </a:ext>
            </a:extLst>
          </p:cNvPr>
          <p:cNvSpPr/>
          <p:nvPr/>
        </p:nvSpPr>
        <p:spPr>
          <a:xfrm>
            <a:off x="1655676" y="4081140"/>
            <a:ext cx="58326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78F6BA0-B7CE-4F0C-8E4E-88B6673FB7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7495" y="116632"/>
            <a:ext cx="4555476" cy="63367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1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24427891"/>
      </p:ext>
    </p:extLst>
  </p:cSld>
  <p:clrMapOvr>
    <a:masterClrMapping/>
  </p:clrMapOvr>
  <p:transition spd="slow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DBE18E8-8330-40E7-BCB9-0540E9FA6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83282" cy="6858000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17D71B27-BBBF-4475-B21E-B0917244B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9792" y="188640"/>
            <a:ext cx="6336704" cy="1502049"/>
          </a:xfrm>
          <a:solidFill>
            <a:schemeClr val="accent1">
              <a:lumMod val="75000"/>
            </a:schemeClr>
          </a:solidFill>
          <a:ln>
            <a:solidFill>
              <a:srgbClr val="00206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GungsuhChe" panose="02030609000101010101" pitchFamily="49" charset="-127"/>
              </a:rPr>
              <a:t>НА КАКОМ ЖИВОТНОМ ПОСОВЕТОВАЛИ ЕЗДИТЬ ДЯДЕ СТЁПЕ?</a:t>
            </a:r>
            <a:endParaRPr lang="ru-RU" sz="36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BC10726-B823-447F-B0C1-6FC08DB18D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63888" y="2559081"/>
            <a:ext cx="4752528" cy="550317"/>
          </a:xfr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dirty="0">
                <a:solidFill>
                  <a:schemeClr val="bg1"/>
                </a:solidFill>
                <a:latin typeface="Georgia" panose="02040502050405020303" pitchFamily="18" charset="0"/>
              </a:rPr>
              <a:t>На слоне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F711F8B-9F5C-44B8-B067-A8941397BE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63888" y="1825625"/>
            <a:ext cx="4752528" cy="550317"/>
          </a:xfr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dirty="0">
                <a:solidFill>
                  <a:schemeClr val="bg1"/>
                </a:solidFill>
                <a:latin typeface="Georgia" panose="02040502050405020303" pitchFamily="18" charset="0"/>
              </a:rPr>
              <a:t>На жирафе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9B63602-CB77-441C-847E-CF954C810000}"/>
              </a:ext>
            </a:extLst>
          </p:cNvPr>
          <p:cNvSpPr/>
          <p:nvPr/>
        </p:nvSpPr>
        <p:spPr>
          <a:xfrm>
            <a:off x="1655676" y="4081140"/>
            <a:ext cx="58326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995450F-6E9C-4BB5-A8CE-622BAD1452CD}"/>
              </a:ext>
            </a:extLst>
          </p:cNvPr>
          <p:cNvSpPr/>
          <p:nvPr/>
        </p:nvSpPr>
        <p:spPr>
          <a:xfrm>
            <a:off x="3563888" y="3933055"/>
            <a:ext cx="4752528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Georgia" panose="02040502050405020303" pitchFamily="18" charset="0"/>
              </a:rPr>
              <a:t>На осле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3C94F50-2AFD-4CFD-800D-45D06AF10C98}"/>
              </a:ext>
            </a:extLst>
          </p:cNvPr>
          <p:cNvSpPr/>
          <p:nvPr/>
        </p:nvSpPr>
        <p:spPr>
          <a:xfrm>
            <a:off x="3563888" y="3244334"/>
            <a:ext cx="4752528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Georgia" panose="02040502050405020303" pitchFamily="18" charset="0"/>
              </a:rPr>
              <a:t>На коне</a:t>
            </a:r>
          </a:p>
        </p:txBody>
      </p:sp>
    </p:spTree>
    <p:extLst>
      <p:ext uri="{BB962C8B-B14F-4D97-AF65-F5344CB8AC3E}">
        <p14:creationId xmlns:p14="http://schemas.microsoft.com/office/powerpoint/2010/main" val="1915817725"/>
      </p:ext>
    </p:extLst>
  </p:cSld>
  <p:clrMapOvr>
    <a:masterClrMapping/>
  </p:clrMapOvr>
  <p:transition spd="slow">
    <p:split orient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DBE18E8-8330-40E7-BCB9-0540E9FA6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83282" cy="6858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9B63602-CB77-441C-847E-CF954C810000}"/>
              </a:ext>
            </a:extLst>
          </p:cNvPr>
          <p:cNvSpPr/>
          <p:nvPr/>
        </p:nvSpPr>
        <p:spPr>
          <a:xfrm>
            <a:off x="1655676" y="4081140"/>
            <a:ext cx="58326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2DCB4C5-D3EE-47DB-9349-8BB0F26E5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4501" y="161652"/>
            <a:ext cx="5058582" cy="36993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1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11408345"/>
      </p:ext>
    </p:extLst>
  </p:cSld>
  <p:clrMapOvr>
    <a:masterClrMapping/>
  </p:clrMapOvr>
  <p:transition spd="slow">
    <p:split orient="vert"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423</TotalTime>
  <Words>98</Words>
  <Application>Microsoft Office PowerPoint</Application>
  <PresentationFormat>Экран (4:3)</PresentationFormat>
  <Paragraphs>42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Georgia</vt:lpstr>
      <vt:lpstr>Тема Office</vt:lpstr>
      <vt:lpstr>Викторина  по произведению  Сергея Михалкова  «Дядя Стёпа»</vt:lpstr>
      <vt:lpstr>НАЗОВИТЕ ФАМИЛИЮ  ДЯДИ СТЁПЫ</vt:lpstr>
      <vt:lpstr>Презентация PowerPoint</vt:lpstr>
      <vt:lpstr>КЕМ СЛУЖИЛ ДЯДЯ СТЁПА В АРМИИ?</vt:lpstr>
      <vt:lpstr>Презентация PowerPoint</vt:lpstr>
      <vt:lpstr>НАЗОВИТЕ ПРОЗВИЩЕ ДЯДИ СТЁПЫ</vt:lpstr>
      <vt:lpstr>Презентация PowerPoint</vt:lpstr>
      <vt:lpstr>НА КАКОМ ЖИВОТНОМ ПОСОВЕТОВАЛИ ЕЗДИТЬ ДЯДЕ СТЁПЕ?</vt:lpstr>
      <vt:lpstr>Презентация PowerPoint</vt:lpstr>
      <vt:lpstr>КУДА ДЯДЯ СТЁПА ПРОХОДИЛ БЕСПЛАТНО?</vt:lpstr>
      <vt:lpstr>Презентация PowerPoint</vt:lpstr>
      <vt:lpstr>КОГО ДЯДЯ СТЁПА СПАС ИЗ ПОЖАРА?</vt:lpstr>
      <vt:lpstr>Презентация PowerPoint</vt:lpstr>
      <vt:lpstr>КАКИМ ВИДОМ СПОРТА ЗАНИМАЛСЯ ДЯДЯ СТЁПА?</vt:lpstr>
      <vt:lpstr>Презентация PowerPoint</vt:lpstr>
      <vt:lpstr>КАК ЗВАЛИ МАЛЬЧИКА, КОТОРОГО СПАС ДЯДЯ СТЁПА?</vt:lpstr>
      <vt:lpstr>Презентация PowerPoint</vt:lpstr>
      <vt:lpstr>СПАСИБО  ЗА  ВНИМАНИЕ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Ру Ри</cp:lastModifiedBy>
  <cp:revision>301</cp:revision>
  <dcterms:created xsi:type="dcterms:W3CDTF">2020-06-02T08:28:12Z</dcterms:created>
  <dcterms:modified xsi:type="dcterms:W3CDTF">2024-03-13T17:16:02Z</dcterms:modified>
</cp:coreProperties>
</file>