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78" r:id="rId2"/>
    <p:sldId id="306" r:id="rId3"/>
    <p:sldId id="299" r:id="rId4"/>
    <p:sldId id="300" r:id="rId5"/>
    <p:sldId id="301" r:id="rId6"/>
    <p:sldId id="302" r:id="rId7"/>
    <p:sldId id="304" r:id="rId8"/>
    <p:sldId id="303" r:id="rId9"/>
    <p:sldId id="305" r:id="rId10"/>
    <p:sldId id="30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  <a:srgbClr val="FFCC99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>
      <p:cViewPr varScale="1">
        <p:scale>
          <a:sx n="70" d="100"/>
          <a:sy n="70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C6BC1-20BA-4F55-8D39-AC665DDAA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D52A34-14FD-4567-82B9-9A2D9EC3F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0D859-5F2A-4CA6-A4CE-641ED752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01E02-1704-473A-BF2F-75656FA3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0B8069-B33D-4112-9D17-6EA88178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2430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DFA9D-7AA2-474E-98C9-0262FA1B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430D45-3D71-478C-8272-D97B8C88F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ADE3E4-0861-4BD7-AB33-4CBEABA4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5802B-CA8D-43A4-BC7D-123192EA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7E50D-8585-439D-9EE8-4636A1C4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90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A63A14-BA7C-4498-A853-D7A035FA5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FA3CB6-545A-45AE-84B5-F4F171B35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7CE79-749C-40D5-9AE0-EF7B37C9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11E6D-264D-4809-AA4B-D87E348D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FEE7C-0EAA-4A58-8896-3615E8EA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766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B87EA-71E0-4294-B557-595B9DE4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E27EC0-8B68-46FF-9D9D-DFA05286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52012-8014-453C-AD7D-1E40CE20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72184-69D1-4604-B141-63100423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0EDC1-C44F-4B07-B25A-A6FD2CE3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0079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D48CA-029D-4D47-8E30-1E3E884D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9187DF-A964-4521-90D4-5044E428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7ABA5-4162-40CB-AC78-DBA7BFB5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DBA2E-DAE6-49DF-B391-39ACFED1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4FC34-D018-4C38-9035-863580B5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718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C5FB1-EFFE-4D8A-8D3B-C9B9EC69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D905D-09B4-4C22-830D-E27BCB08E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381FB1-2D6B-4EE2-8866-5B131D79D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A63976-0381-401A-9098-6957C195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BD1E29-3675-4BA1-95E5-4AAEFB72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2168D-9179-4ACE-B2E3-1C689D87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10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E5399-2277-47E9-947E-9953C6E2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4C0D5-BAA1-4AAE-BF73-ECDF6EA9C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67AC18-FB45-4917-93C3-9AA7EDC6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B767E4-11CE-4F8F-ADF6-60D19203A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63F190-A601-4CDC-86AD-4F0EF68A0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B05660-1387-4EC6-84A8-4E12DB20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AF5135-6A24-439E-8400-B3E4E807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78EEF4-C034-4143-A86C-061F6354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233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8DFE2-BACB-431C-BEF1-9D5DC395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A9224C-AC54-458A-AC56-91D2769C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F0518C-321B-4210-BAFA-D9C25072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75B203-871D-4D0E-810A-7B73C10E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278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88E4F7-6625-43D9-B759-0C3C34DB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ECBA7-B94D-4A07-8BD4-B8207AAD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A22D0D-BD81-41DB-A14A-D562F681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4904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3AFF1-BAA8-4EBF-8AB0-8F1A2442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844CD-470F-4BB3-8862-72C0CA55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FA23A-4765-427F-B0BD-F053541C5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8A8CF6-72C0-4C54-B854-0487A5C0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8CC0A7-EBE0-4638-B451-106C7810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5AB1B7-862D-477A-879A-51487750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347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5AA58-F041-4592-982D-520A9D64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0BF9EB-A57B-48D8-BF65-98D6C1368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4223F2-5352-422D-9574-BD765AF79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3ED95-C916-4A9B-BB11-9F654F57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575B39-02C5-4FD0-A09F-09A4FC2B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820895-E7CC-4E2D-B35C-9D616B2D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1320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627AC-3707-457D-A03C-39132D3D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086CF-765A-4654-9692-93E4DB79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D8CA87-EA84-41DD-9E30-3D6B98A80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919E7-B410-45CA-BCC8-94EC5B126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8987E-4615-461A-BDCE-1DCD014A5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5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2A452D-79BE-445C-94D4-DC2F81B81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91" y="1268760"/>
            <a:ext cx="3721491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4581128"/>
            <a:ext cx="3721491" cy="1656184"/>
          </a:xfrm>
          <a:noFill/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9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Ирина Петровна Токмакова </a:t>
            </a:r>
            <a:b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(1929 – 2018)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547664" y="1412776"/>
            <a:ext cx="2016224" cy="1728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4000" b="1" spc="-50" dirty="0">
              <a:solidFill>
                <a:srgbClr val="C0000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68EED7-E40B-46A9-9777-583F2F152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18" y="1268760"/>
            <a:ext cx="3212976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75642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5491024" y="2708920"/>
            <a:ext cx="2016224" cy="1728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4000" b="1" spc="-50" dirty="0">
              <a:solidFill>
                <a:srgbClr val="C0000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2A452D-79BE-445C-94D4-DC2F81B81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91" y="1268760"/>
            <a:ext cx="3721491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268760"/>
            <a:ext cx="3721491" cy="4968552"/>
          </a:xfrm>
          <a:noFill/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Благодарим</a:t>
            </a:r>
            <a:b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за</a:t>
            </a:r>
            <a:b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696131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4581128"/>
            <a:ext cx="3721491" cy="1656184"/>
          </a:xfrm>
          <a:noFill/>
          <a:ln>
            <a:solidFill>
              <a:srgbClr val="008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9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Ирина Петровна Токмакова </a:t>
            </a:r>
            <a:b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(1929 – 2018)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547664" y="1412776"/>
            <a:ext cx="2016224" cy="1728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4000" b="1" spc="-50" dirty="0">
              <a:solidFill>
                <a:srgbClr val="C0000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68EED7-E40B-46A9-9777-583F2F15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18" y="1268760"/>
            <a:ext cx="3212976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BCD55F-9A6D-4318-931C-73FB17B59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897" y="1265669"/>
            <a:ext cx="2297279" cy="3212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1108FB-D0A4-4067-BCED-9B37BE2AB685}"/>
              </a:ext>
            </a:extLst>
          </p:cNvPr>
          <p:cNvSpPr/>
          <p:nvPr/>
        </p:nvSpPr>
        <p:spPr>
          <a:xfrm>
            <a:off x="4572000" y="4581127"/>
            <a:ext cx="4032449" cy="1738938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Иллюстратор</a:t>
            </a:r>
            <a:r>
              <a:rPr lang="ru-RU" sz="2900" b="1" i="1" dirty="0"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</a:p>
          <a:p>
            <a:pPr algn="ctr"/>
            <a:r>
              <a:rPr lang="ru-RU" sz="2900" b="1" i="1" dirty="0"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Лев Алексеевич Токмаков </a:t>
            </a:r>
            <a:b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2000" b="1" i="1" dirty="0">
                <a:solidFill>
                  <a:srgbClr val="FF0000"/>
                </a:solidFill>
                <a:latin typeface="Georgia" panose="02040502050405020303" pitchFamily="18" charset="0"/>
                <a:ea typeface="+mj-ea"/>
                <a:cs typeface="+mj-cs"/>
              </a:rPr>
              <a:t>(1929 – 2010)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12554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5D18B6-93FA-4840-ADFF-905CD1163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496944" cy="5358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147319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1CBFE5-61C4-4BDC-B9FC-51FF699C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9" y="1196752"/>
            <a:ext cx="8406680" cy="5463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377686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80E5E-9DAE-4F1E-BB04-C3D405ABF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2" y="1196752"/>
            <a:ext cx="8237296" cy="5453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58618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4A4D74-915C-42C8-8A94-E0C935279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" y="1268760"/>
            <a:ext cx="8343801" cy="5422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88025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1DA0C-0D75-4D1E-BBF9-132773509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8" y="1340768"/>
            <a:ext cx="8361803" cy="5326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5775107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2DC136-2EED-469F-BAEE-F99138451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" y="1268760"/>
            <a:ext cx="8298669" cy="5393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96504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21B4EA-6C3A-4672-8E11-18FD51E3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D9139F-2D34-41C6-8988-7601094F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9" y="1268760"/>
            <a:ext cx="8406681" cy="5434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0582756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11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Тема Office</vt:lpstr>
      <vt:lpstr>Ирина Петровна Токмакова  (1929 – 2018)</vt:lpstr>
      <vt:lpstr>Ирина Петровна Токмакова  (1929 – 2018)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Ру Ри</cp:lastModifiedBy>
  <cp:revision>233</cp:revision>
  <dcterms:created xsi:type="dcterms:W3CDTF">2020-06-02T08:28:12Z</dcterms:created>
  <dcterms:modified xsi:type="dcterms:W3CDTF">2024-03-03T03:34:59Z</dcterms:modified>
</cp:coreProperties>
</file>