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oollady.ru/pic/0004/043/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dn0.static1-sima-land.com/items/3009268/0/700-nw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56" r="17689"/>
          <a:stretch/>
        </p:blipFill>
        <p:spPr bwMode="auto">
          <a:xfrm>
            <a:off x="251520" y="3144804"/>
            <a:ext cx="2535700" cy="355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User\Desktop\Моя работа\Работа 4 кв. 2017\библиомазайка\эмблем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84" y="4316923"/>
            <a:ext cx="2756719" cy="254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19370" y="1772816"/>
            <a:ext cx="738856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Конституция РФ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87220" y="1340768"/>
            <a:ext cx="4925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Игра-викторина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33052" y="6406589"/>
            <a:ext cx="2664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МБУК «ЦДБ», 2018 год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780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oollady.ru/pic/0004/043/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dn0.static1-sima-land.com/items/3009268/0/700-nw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56" r="17689"/>
          <a:stretch/>
        </p:blipFill>
        <p:spPr bwMode="auto">
          <a:xfrm>
            <a:off x="7092280" y="4153064"/>
            <a:ext cx="1815620" cy="2542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453217" y="260648"/>
            <a:ext cx="314541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 9 вопрос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1371210"/>
            <a:ext cx="76683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Кто в Российской Федерации является Верховным Главнокомандующим Вооруженными Силами Российской Федерации?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91680" y="4509120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Президент</a:t>
            </a:r>
          </a:p>
        </p:txBody>
      </p:sp>
    </p:spTree>
    <p:extLst>
      <p:ext uri="{BB962C8B-B14F-4D97-AF65-F5344CB8AC3E}">
        <p14:creationId xmlns:p14="http://schemas.microsoft.com/office/powerpoint/2010/main" val="4151998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oollady.ru/pic/0004/043/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dn0.static1-sima-land.com/items/3009268/0/700-nw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56" r="17689"/>
          <a:stretch/>
        </p:blipFill>
        <p:spPr bwMode="auto">
          <a:xfrm>
            <a:off x="5868144" y="3944085"/>
            <a:ext cx="1973787" cy="2763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64063" y="260648"/>
            <a:ext cx="352372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 10 вопрос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1371210"/>
            <a:ext cx="76683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Назовите три официальных символа России.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91680" y="3136613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Флаг, гимн, герб</a:t>
            </a:r>
          </a:p>
        </p:txBody>
      </p:sp>
      <p:pic>
        <p:nvPicPr>
          <p:cNvPr id="2050" name="Picture 2" descr="https://portal.iv-edu.ru/dep/mouokin/kineshma_school6/commondocs/%D0%94%D0%BE%D0%BA%D1%83%D0%BC%D0%B5%D0%BD%D1%82%D1%8B%20%D0%BF%D0%BE%20%D1%83%D0%BF%D0%BE%D0%BB%D0%BD%D0%BE%D0%BC%D0%BE%D1%87%D0%B5%D0%BD%D0%BD%D0%BE%D0%BC%D1%83%20%D0%BF%D0%BE%20%D0%BF%D1%80%D0%B0%D0%B2%D0%B0%D0%BC%20%D1%80%D0%B5%D0%B1%D0%B5%D0%BD%D0%BA%D0%B0/%D0%B3%D0%B5%D1%80%D0%B1%20%D0%A0%D0%BE%D1%81%D1%81%D0%B8%D0%B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859" y="3944085"/>
            <a:ext cx="2748059" cy="2753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814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oollady.ru/pic/0004/043/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dn0.static1-sima-land.com/items/3009268/0/700-nw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56" r="17689"/>
          <a:stretch/>
        </p:blipFill>
        <p:spPr bwMode="auto">
          <a:xfrm>
            <a:off x="6787785" y="3943798"/>
            <a:ext cx="1973787" cy="2763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64063" y="260648"/>
            <a:ext cx="352372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 11 вопрос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1371210"/>
            <a:ext cx="76683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До какого возраста человек считается ребенком?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91680" y="3136613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До 18 лет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2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oollady.ru/pic/0004/043/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dn0.static1-sima-land.com/items/3009268/0/700-nw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56" r="17689"/>
          <a:stretch/>
        </p:blipFill>
        <p:spPr bwMode="auto">
          <a:xfrm>
            <a:off x="6787785" y="3943798"/>
            <a:ext cx="1973787" cy="2763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64063" y="260648"/>
            <a:ext cx="352372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 12 вопрос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1371210"/>
            <a:ext cx="7668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Все ли граждане Российской Федерации имеют одинаковые права и обязанности?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91680" y="3651410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Да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92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oollady.ru/pic/0004/043/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dn0.static1-sima-land.com/items/3009268/0/700-nw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56" r="17689"/>
          <a:stretch/>
        </p:blipFill>
        <p:spPr bwMode="auto">
          <a:xfrm>
            <a:off x="6787785" y="3943798"/>
            <a:ext cx="1973787" cy="2763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64063" y="260648"/>
            <a:ext cx="352372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 13 вопрос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1371210"/>
            <a:ext cx="7668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Какую конституционную обязанность выполняют дети, учась в школе?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91680" y="3651410"/>
            <a:ext cx="47525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Получают 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178844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oollady.ru/pic/0004/043/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dn0.static1-sima-land.com/items/3009268/0/700-nw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56" r="17689"/>
          <a:stretch/>
        </p:blipFill>
        <p:spPr bwMode="auto">
          <a:xfrm>
            <a:off x="6787785" y="3943798"/>
            <a:ext cx="1973787" cy="2763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64063" y="260648"/>
            <a:ext cx="352372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 14 вопрос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1371210"/>
            <a:ext cx="7668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Кто должен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воспитывать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детей в семье </a:t>
            </a:r>
            <a:endParaRPr lang="ru-RU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и 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заботиться о них?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91680" y="3651410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Родители.</a:t>
            </a:r>
          </a:p>
        </p:txBody>
      </p:sp>
    </p:spTree>
    <p:extLst>
      <p:ext uri="{BB962C8B-B14F-4D97-AF65-F5344CB8AC3E}">
        <p14:creationId xmlns:p14="http://schemas.microsoft.com/office/powerpoint/2010/main" val="210071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oollady.ru/pic/0004/043/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dn0.static1-sima-land.com/items/3009268/0/700-nw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56" r="17689"/>
          <a:stretch/>
        </p:blipFill>
        <p:spPr bwMode="auto">
          <a:xfrm>
            <a:off x="6787785" y="3943798"/>
            <a:ext cx="1973787" cy="2763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027294" y="1484784"/>
            <a:ext cx="627126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Благодарю за игру!</a:t>
            </a:r>
          </a:p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До новых встреч!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2296" name="Picture 8" descr="https://ds05.infourok.ru/uploads/ex/07ae/00022a8d-8bd89bb9/hello_html_m64aa5908.jpg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22"/>
          <a:stretch/>
        </p:blipFill>
        <p:spPr bwMode="auto">
          <a:xfrm>
            <a:off x="1619672" y="3318946"/>
            <a:ext cx="4783505" cy="350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496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oollady.ru/pic/0004/043/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dn0.static1-sima-land.com/items/3009268/0/700-nw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56" r="17689"/>
          <a:stretch/>
        </p:blipFill>
        <p:spPr bwMode="auto">
          <a:xfrm>
            <a:off x="6588224" y="3447282"/>
            <a:ext cx="2319676" cy="3248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552603" y="260648"/>
            <a:ext cx="29466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1 вопрос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91751" y="1371210"/>
            <a:ext cx="76683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	Назовите главный, основной закон страны.</a:t>
            </a:r>
          </a:p>
        </p:txBody>
      </p:sp>
    </p:spTree>
    <p:extLst>
      <p:ext uri="{BB962C8B-B14F-4D97-AF65-F5344CB8AC3E}">
        <p14:creationId xmlns:p14="http://schemas.microsoft.com/office/powerpoint/2010/main" val="3654426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oollady.ru/pic/0004/043/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dn0.static1-sima-land.com/items/3009268/0/700-nw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56" r="17689"/>
          <a:stretch/>
        </p:blipFill>
        <p:spPr bwMode="auto">
          <a:xfrm>
            <a:off x="6588224" y="3447282"/>
            <a:ext cx="2319676" cy="3248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552603" y="260648"/>
            <a:ext cx="29466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2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 вопрос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1371210"/>
            <a:ext cx="7668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Если в этом году Конституции РФ исполняется 25 лет, то в каком году она была принята?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47664" y="4226459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12 декабря 1993 г.</a:t>
            </a:r>
          </a:p>
        </p:txBody>
      </p:sp>
    </p:spTree>
    <p:extLst>
      <p:ext uri="{BB962C8B-B14F-4D97-AF65-F5344CB8AC3E}">
        <p14:creationId xmlns:p14="http://schemas.microsoft.com/office/powerpoint/2010/main" val="325918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oollady.ru/pic/0004/043/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dn0.static1-sima-land.com/items/3009268/0/700-nw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56" r="17689"/>
          <a:stretch/>
        </p:blipFill>
        <p:spPr bwMode="auto">
          <a:xfrm>
            <a:off x="6588224" y="3447282"/>
            <a:ext cx="2319676" cy="3248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552603" y="260648"/>
            <a:ext cx="29466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3 вопрос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1371210"/>
            <a:ext cx="7668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Считается ли </a:t>
            </a:r>
            <a:endParaRPr lang="ru-RU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День 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Конституции РФ выходным днем в России?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46715" y="3573016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Нет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34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oollady.ru/pic/0004/043/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dn0.static1-sima-land.com/items/3009268/0/700-nw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56" r="17689"/>
          <a:stretch/>
        </p:blipFill>
        <p:spPr bwMode="auto">
          <a:xfrm>
            <a:off x="6588224" y="3447282"/>
            <a:ext cx="2319676" cy="3248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552603" y="260648"/>
            <a:ext cx="29466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4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 вопрос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1371210"/>
            <a:ext cx="76683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Является ли день </a:t>
            </a:r>
            <a:endParaRPr lang="ru-RU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Конституции 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РФ </a:t>
            </a:r>
            <a:endParaRPr lang="ru-RU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официальным 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праздничным днем в России?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9672" y="4365104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Да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8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oollady.ru/pic/0004/043/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dn0.static1-sima-land.com/items/3009268/0/700-nw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56" r="17689"/>
          <a:stretch/>
        </p:blipFill>
        <p:spPr bwMode="auto">
          <a:xfrm>
            <a:off x="6588224" y="3447282"/>
            <a:ext cx="2319676" cy="3248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552603" y="260648"/>
            <a:ext cx="29466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5 вопрос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1371210"/>
            <a:ext cx="7668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При каком российском президенте была принята Конституция РФ?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92141" y="3780329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Борис Ельцин</a:t>
            </a:r>
          </a:p>
        </p:txBody>
      </p:sp>
    </p:spTree>
    <p:extLst>
      <p:ext uri="{BB962C8B-B14F-4D97-AF65-F5344CB8AC3E}">
        <p14:creationId xmlns:p14="http://schemas.microsoft.com/office/powerpoint/2010/main" val="253096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oollady.ru/pic/0004/043/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dn0.static1-sima-land.com/items/3009268/0/700-nw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56" r="17689"/>
          <a:stretch/>
        </p:blipFill>
        <p:spPr bwMode="auto">
          <a:xfrm>
            <a:off x="6588224" y="3447282"/>
            <a:ext cx="2319676" cy="3248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552603" y="260648"/>
            <a:ext cx="29466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6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 вопрос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1371210"/>
            <a:ext cx="7668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Какое образование </a:t>
            </a:r>
            <a:endParaRPr lang="ru-RU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в 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Российской Федерации является обязательным?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92141" y="3780329"/>
            <a:ext cx="47525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Основное общее 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77932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oollady.ru/pic/0004/043/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dn0.static1-sima-land.com/items/3009268/0/700-nw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56" r="17689"/>
          <a:stretch/>
        </p:blipFill>
        <p:spPr bwMode="auto">
          <a:xfrm>
            <a:off x="6588224" y="3447282"/>
            <a:ext cx="2319676" cy="3248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552603" y="260648"/>
            <a:ext cx="29466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7 вопрос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1371210"/>
            <a:ext cx="76683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Кто в России является </a:t>
            </a:r>
            <a:endParaRPr lang="ru-RU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гарантом 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Конституции Российской Федерации, прав и свобод человека и гражданина?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92141" y="3780329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Президент.</a:t>
            </a:r>
          </a:p>
        </p:txBody>
      </p:sp>
    </p:spTree>
    <p:extLst>
      <p:ext uri="{BB962C8B-B14F-4D97-AF65-F5344CB8AC3E}">
        <p14:creationId xmlns:p14="http://schemas.microsoft.com/office/powerpoint/2010/main" val="32658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oollady.ru/pic/0004/043/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dn0.static1-sima-land.com/items/3009268/0/700-nw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56" r="17689"/>
          <a:stretch/>
        </p:blipFill>
        <p:spPr bwMode="auto">
          <a:xfrm>
            <a:off x="6588224" y="3447282"/>
            <a:ext cx="2319676" cy="3248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552603" y="260648"/>
            <a:ext cx="29466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8 вопрос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1371210"/>
            <a:ext cx="7668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На какой срок избирается Президент Российской Федерации?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90436" y="3284984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6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лет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373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219</Words>
  <Application>Microsoft Office PowerPoint</Application>
  <PresentationFormat>Экран (4:3)</PresentationFormat>
  <Paragraphs>53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библиотекарь</dc:creator>
  <cp:lastModifiedBy>User</cp:lastModifiedBy>
  <cp:revision>4</cp:revision>
  <dcterms:created xsi:type="dcterms:W3CDTF">2018-12-13T08:07:41Z</dcterms:created>
  <dcterms:modified xsi:type="dcterms:W3CDTF">2018-12-13T08:48:02Z</dcterms:modified>
</cp:coreProperties>
</file>